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63"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7" d="100"/>
          <a:sy n="77" d="100"/>
        </p:scale>
        <p:origin x="83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a Nerona" userId="b1f6830c-86db-4dbf-a952-0c4a0a8925e3" providerId="ADAL" clId="{FA4F6E21-8E3A-4549-92F9-FD743A9B0938}"/>
    <pc:docChg chg="custSel modSld modMainMaster">
      <pc:chgData name="Jessa Nerona" userId="b1f6830c-86db-4dbf-a952-0c4a0a8925e3" providerId="ADAL" clId="{FA4F6E21-8E3A-4549-92F9-FD743A9B0938}" dt="2026-09-30T12:43:52.353" v="91" actId="14100"/>
      <pc:docMkLst>
        <pc:docMk/>
      </pc:docMkLst>
      <pc:sldChg chg="addSp delSp modSp mod">
        <pc:chgData name="Jessa Nerona" userId="b1f6830c-86db-4dbf-a952-0c4a0a8925e3" providerId="ADAL" clId="{FA4F6E21-8E3A-4549-92F9-FD743A9B0938}" dt="2026-09-30T12:43:52.353" v="91" actId="14100"/>
        <pc:sldMkLst>
          <pc:docMk/>
          <pc:sldMk cId="3870793188" sldId="256"/>
        </pc:sldMkLst>
        <pc:spChg chg="mod">
          <ac:chgData name="Jessa Nerona" userId="b1f6830c-86db-4dbf-a952-0c4a0a8925e3" providerId="ADAL" clId="{FA4F6E21-8E3A-4549-92F9-FD743A9B0938}" dt="2026-09-30T12:43:52.353" v="91" actId="14100"/>
          <ac:spMkLst>
            <pc:docMk/>
            <pc:sldMk cId="3870793188" sldId="256"/>
            <ac:spMk id="2" creationId="{D1D1AAF2-9D3D-2AC7-9BBF-B85BB40B1F98}"/>
          </ac:spMkLst>
        </pc:spChg>
        <pc:spChg chg="mod">
          <ac:chgData name="Jessa Nerona" userId="b1f6830c-86db-4dbf-a952-0c4a0a8925e3" providerId="ADAL" clId="{FA4F6E21-8E3A-4549-92F9-FD743A9B0938}" dt="2026-09-30T12:43:46.333" v="89" actId="14100"/>
          <ac:spMkLst>
            <pc:docMk/>
            <pc:sldMk cId="3870793188" sldId="256"/>
            <ac:spMk id="3" creationId="{4B37601E-B759-6CB7-669A-1647413B9441}"/>
          </ac:spMkLst>
        </pc:spChg>
        <pc:spChg chg="add del mod">
          <ac:chgData name="Jessa Nerona" userId="b1f6830c-86db-4dbf-a952-0c4a0a8925e3" providerId="ADAL" clId="{FA4F6E21-8E3A-4549-92F9-FD743A9B0938}" dt="2026-09-30T12:43:43.620" v="88"/>
          <ac:spMkLst>
            <pc:docMk/>
            <pc:sldMk cId="3870793188" sldId="256"/>
            <ac:spMk id="4" creationId="{11B9A082-0601-D557-3AE2-546EB1694941}"/>
          </ac:spMkLst>
        </pc:spChg>
      </pc:sldChg>
      <pc:sldChg chg="modSp mod modClrScheme chgLayout">
        <pc:chgData name="Jessa Nerona" userId="b1f6830c-86db-4dbf-a952-0c4a0a8925e3" providerId="ADAL" clId="{FA4F6E21-8E3A-4549-92F9-FD743A9B0938}" dt="2026-09-30T12:40:53.212" v="75" actId="948"/>
        <pc:sldMkLst>
          <pc:docMk/>
          <pc:sldMk cId="1989531509" sldId="259"/>
        </pc:sldMkLst>
        <pc:spChg chg="mod ord">
          <ac:chgData name="Jessa Nerona" userId="b1f6830c-86db-4dbf-a952-0c4a0a8925e3" providerId="ADAL" clId="{FA4F6E21-8E3A-4549-92F9-FD743A9B0938}" dt="2026-09-30T12:40:42.538" v="74" actId="122"/>
          <ac:spMkLst>
            <pc:docMk/>
            <pc:sldMk cId="1989531509" sldId="259"/>
            <ac:spMk id="2" creationId="{FF350A1C-1E77-E157-637E-C509DFF159E1}"/>
          </ac:spMkLst>
        </pc:spChg>
        <pc:spChg chg="mod ord">
          <ac:chgData name="Jessa Nerona" userId="b1f6830c-86db-4dbf-a952-0c4a0a8925e3" providerId="ADAL" clId="{FA4F6E21-8E3A-4549-92F9-FD743A9B0938}" dt="2026-09-30T12:40:53.212" v="75" actId="948"/>
          <ac:spMkLst>
            <pc:docMk/>
            <pc:sldMk cId="1989531509" sldId="259"/>
            <ac:spMk id="3" creationId="{4FAF296E-71FD-B367-9645-74ACF86A9965}"/>
          </ac:spMkLst>
        </pc:spChg>
      </pc:sldChg>
      <pc:sldMasterChg chg="modSldLayout">
        <pc:chgData name="Jessa Nerona" userId="b1f6830c-86db-4dbf-a952-0c4a0a8925e3" providerId="ADAL" clId="{FA4F6E21-8E3A-4549-92F9-FD743A9B0938}" dt="2026-09-30T12:42:59.152" v="78" actId="167"/>
        <pc:sldMasterMkLst>
          <pc:docMk/>
          <pc:sldMasterMk cId="4185857924" sldId="2147483648"/>
        </pc:sldMasterMkLst>
        <pc:sldLayoutChg chg="addSp delSp modSp mod">
          <pc:chgData name="Jessa Nerona" userId="b1f6830c-86db-4dbf-a952-0c4a0a8925e3" providerId="ADAL" clId="{FA4F6E21-8E3A-4549-92F9-FD743A9B0938}" dt="2026-09-30T12:42:59.152" v="78" actId="167"/>
          <pc:sldLayoutMkLst>
            <pc:docMk/>
            <pc:sldMasterMk cId="4185857924" sldId="2147483648"/>
            <pc:sldLayoutMk cId="2385712669" sldId="2147483649"/>
          </pc:sldLayoutMkLst>
          <pc:spChg chg="mod">
            <ac:chgData name="Jessa Nerona" userId="b1f6830c-86db-4dbf-a952-0c4a0a8925e3" providerId="ADAL" clId="{FA4F6E21-8E3A-4549-92F9-FD743A9B0938}" dt="2026-09-30T12:34:48.485" v="6" actId="207"/>
            <ac:spMkLst>
              <pc:docMk/>
              <pc:sldMasterMk cId="4185857924" sldId="2147483648"/>
              <pc:sldLayoutMk cId="2385712669" sldId="2147483649"/>
              <ac:spMk id="2" creationId="{9DE00E1F-108F-649A-3EA6-1252E955CE98}"/>
            </ac:spMkLst>
          </pc:spChg>
          <pc:spChg chg="mod">
            <ac:chgData name="Jessa Nerona" userId="b1f6830c-86db-4dbf-a952-0c4a0a8925e3" providerId="ADAL" clId="{FA4F6E21-8E3A-4549-92F9-FD743A9B0938}" dt="2026-09-30T12:34:51.680" v="7" actId="207"/>
            <ac:spMkLst>
              <pc:docMk/>
              <pc:sldMasterMk cId="4185857924" sldId="2147483648"/>
              <pc:sldLayoutMk cId="2385712669" sldId="2147483649"/>
              <ac:spMk id="3" creationId="{623B2FCB-E03D-EBD1-DD4A-0F7AA22F8848}"/>
            </ac:spMkLst>
          </pc:spChg>
          <pc:picChg chg="add del mod ord">
            <ac:chgData name="Jessa Nerona" userId="b1f6830c-86db-4dbf-a952-0c4a0a8925e3" providerId="ADAL" clId="{FA4F6E21-8E3A-4549-92F9-FD743A9B0938}" dt="2026-09-30T12:37:25.024" v="27" actId="478"/>
            <ac:picMkLst>
              <pc:docMk/>
              <pc:sldMasterMk cId="4185857924" sldId="2147483648"/>
              <pc:sldLayoutMk cId="2385712669" sldId="2147483649"/>
              <ac:picMk id="5" creationId="{6E29E409-E185-2146-87B2-E52863D671C8}"/>
            </ac:picMkLst>
          </pc:picChg>
          <pc:picChg chg="add del mod">
            <ac:chgData name="Jessa Nerona" userId="b1f6830c-86db-4dbf-a952-0c4a0a8925e3" providerId="ADAL" clId="{FA4F6E21-8E3A-4549-92F9-FD743A9B0938}" dt="2026-09-30T12:35:39.930" v="12" actId="478"/>
            <ac:picMkLst>
              <pc:docMk/>
              <pc:sldMasterMk cId="4185857924" sldId="2147483648"/>
              <pc:sldLayoutMk cId="2385712669" sldId="2147483649"/>
              <ac:picMk id="7" creationId="{5119D275-D94F-A65B-5D90-74EA84222487}"/>
            </ac:picMkLst>
          </pc:picChg>
          <pc:picChg chg="del">
            <ac:chgData name="Jessa Nerona" userId="b1f6830c-86db-4dbf-a952-0c4a0a8925e3" providerId="ADAL" clId="{FA4F6E21-8E3A-4549-92F9-FD743A9B0938}" dt="2026-09-30T12:33:04.823" v="0" actId="478"/>
            <ac:picMkLst>
              <pc:docMk/>
              <pc:sldMasterMk cId="4185857924" sldId="2147483648"/>
              <pc:sldLayoutMk cId="2385712669" sldId="2147483649"/>
              <ac:picMk id="8" creationId="{103C06C2-E4FC-F6D7-3AFF-059CCCC71DC7}"/>
            </ac:picMkLst>
          </pc:picChg>
          <pc:picChg chg="add mod modCrop">
            <ac:chgData name="Jessa Nerona" userId="b1f6830c-86db-4dbf-a952-0c4a0a8925e3" providerId="ADAL" clId="{FA4F6E21-8E3A-4549-92F9-FD743A9B0938}" dt="2026-09-30T12:36:07.308" v="19" actId="1076"/>
            <ac:picMkLst>
              <pc:docMk/>
              <pc:sldMasterMk cId="4185857924" sldId="2147483648"/>
              <pc:sldLayoutMk cId="2385712669" sldId="2147483649"/>
              <ac:picMk id="10" creationId="{70AFB65C-B688-207D-40BF-ECF34D0D5047}"/>
            </ac:picMkLst>
          </pc:picChg>
          <pc:picChg chg="add del mod ord">
            <ac:chgData name="Jessa Nerona" userId="b1f6830c-86db-4dbf-a952-0c4a0a8925e3" providerId="ADAL" clId="{FA4F6E21-8E3A-4549-92F9-FD743A9B0938}" dt="2026-09-30T12:39:06.433" v="51" actId="478"/>
            <ac:picMkLst>
              <pc:docMk/>
              <pc:sldMasterMk cId="4185857924" sldId="2147483648"/>
              <pc:sldLayoutMk cId="2385712669" sldId="2147483649"/>
              <ac:picMk id="12" creationId="{1C5E8547-6946-CA13-E809-6540E6B00149}"/>
            </ac:picMkLst>
          </pc:picChg>
          <pc:picChg chg="add del mod ord">
            <ac:chgData name="Jessa Nerona" userId="b1f6830c-86db-4dbf-a952-0c4a0a8925e3" providerId="ADAL" clId="{FA4F6E21-8E3A-4549-92F9-FD743A9B0938}" dt="2026-09-30T12:42:48.710" v="76" actId="478"/>
            <ac:picMkLst>
              <pc:docMk/>
              <pc:sldMasterMk cId="4185857924" sldId="2147483648"/>
              <pc:sldLayoutMk cId="2385712669" sldId="2147483649"/>
              <ac:picMk id="14" creationId="{0A052ACD-27E6-0A02-ADA9-C70E7E6DFA48}"/>
            </ac:picMkLst>
          </pc:picChg>
          <pc:picChg chg="add mod ord">
            <ac:chgData name="Jessa Nerona" userId="b1f6830c-86db-4dbf-a952-0c4a0a8925e3" providerId="ADAL" clId="{FA4F6E21-8E3A-4549-92F9-FD743A9B0938}" dt="2026-09-30T12:42:59.152" v="78" actId="167"/>
            <ac:picMkLst>
              <pc:docMk/>
              <pc:sldMasterMk cId="4185857924" sldId="2147483648"/>
              <pc:sldLayoutMk cId="2385712669" sldId="2147483649"/>
              <ac:picMk id="16" creationId="{2FF86AB0-A6E2-A5F3-9394-A11652E85EA2}"/>
            </ac:picMkLst>
          </pc:picChg>
        </pc:sldLayoutChg>
        <pc:sldLayoutChg chg="addSp delSp modSp mod">
          <pc:chgData name="Jessa Nerona" userId="b1f6830c-86db-4dbf-a952-0c4a0a8925e3" providerId="ADAL" clId="{FA4F6E21-8E3A-4549-92F9-FD743A9B0938}" dt="2026-09-30T12:38:08.758" v="39" actId="1076"/>
          <pc:sldLayoutMkLst>
            <pc:docMk/>
            <pc:sldMasterMk cId="4185857924" sldId="2147483648"/>
            <pc:sldLayoutMk cId="105501019" sldId="2147483650"/>
          </pc:sldLayoutMkLst>
          <pc:spChg chg="mod">
            <ac:chgData name="Jessa Nerona" userId="b1f6830c-86db-4dbf-a952-0c4a0a8925e3" providerId="ADAL" clId="{FA4F6E21-8E3A-4549-92F9-FD743A9B0938}" dt="2026-09-30T12:36:22.700" v="20" actId="207"/>
            <ac:spMkLst>
              <pc:docMk/>
              <pc:sldMasterMk cId="4185857924" sldId="2147483648"/>
              <pc:sldLayoutMk cId="105501019" sldId="2147483650"/>
              <ac:spMk id="2" creationId="{553605B2-FC06-E50D-DFBE-6AB7178BAA44}"/>
            </ac:spMkLst>
          </pc:spChg>
          <pc:spChg chg="mod">
            <ac:chgData name="Jessa Nerona" userId="b1f6830c-86db-4dbf-a952-0c4a0a8925e3" providerId="ADAL" clId="{FA4F6E21-8E3A-4549-92F9-FD743A9B0938}" dt="2026-09-30T12:36:25.261" v="21" actId="207"/>
            <ac:spMkLst>
              <pc:docMk/>
              <pc:sldMasterMk cId="4185857924" sldId="2147483648"/>
              <pc:sldLayoutMk cId="105501019" sldId="2147483650"/>
              <ac:spMk id="3" creationId="{51A3520C-39FE-A7B4-9D1A-AD7AFE729D17}"/>
            </ac:spMkLst>
          </pc:spChg>
          <pc:picChg chg="del">
            <ac:chgData name="Jessa Nerona" userId="b1f6830c-86db-4dbf-a952-0c4a0a8925e3" providerId="ADAL" clId="{FA4F6E21-8E3A-4549-92F9-FD743A9B0938}" dt="2026-09-30T12:33:07.404" v="1" actId="478"/>
            <ac:picMkLst>
              <pc:docMk/>
              <pc:sldMasterMk cId="4185857924" sldId="2147483648"/>
              <pc:sldLayoutMk cId="105501019" sldId="2147483650"/>
              <ac:picMk id="8" creationId="{872EF4B8-FB96-2A4B-6495-4F5DB3ABBF34}"/>
            </ac:picMkLst>
          </pc:picChg>
          <pc:picChg chg="add del">
            <ac:chgData name="Jessa Nerona" userId="b1f6830c-86db-4dbf-a952-0c4a0a8925e3" providerId="ADAL" clId="{FA4F6E21-8E3A-4549-92F9-FD743A9B0938}" dt="2026-09-30T12:37:42.120" v="31" actId="478"/>
            <ac:picMkLst>
              <pc:docMk/>
              <pc:sldMasterMk cId="4185857924" sldId="2147483648"/>
              <pc:sldLayoutMk cId="105501019" sldId="2147483650"/>
              <ac:picMk id="9" creationId="{94004910-13B0-997F-8406-FD1A0EA85B0C}"/>
            </ac:picMkLst>
          </pc:picChg>
          <pc:picChg chg="add ord">
            <ac:chgData name="Jessa Nerona" userId="b1f6830c-86db-4dbf-a952-0c4a0a8925e3" providerId="ADAL" clId="{FA4F6E21-8E3A-4549-92F9-FD743A9B0938}" dt="2026-09-30T12:37:48.556" v="33" actId="167"/>
            <ac:picMkLst>
              <pc:docMk/>
              <pc:sldMasterMk cId="4185857924" sldId="2147483648"/>
              <pc:sldLayoutMk cId="105501019" sldId="2147483650"/>
              <ac:picMk id="11" creationId="{30EA2FAD-DAA4-D113-6D14-5CE37B99EC5C}"/>
            </ac:picMkLst>
          </pc:picChg>
          <pc:picChg chg="add mod">
            <ac:chgData name="Jessa Nerona" userId="b1f6830c-86db-4dbf-a952-0c4a0a8925e3" providerId="ADAL" clId="{FA4F6E21-8E3A-4549-92F9-FD743A9B0938}" dt="2026-09-30T12:38:08.758" v="39" actId="1076"/>
            <ac:picMkLst>
              <pc:docMk/>
              <pc:sldMasterMk cId="4185857924" sldId="2147483648"/>
              <pc:sldLayoutMk cId="105501019" sldId="2147483650"/>
              <ac:picMk id="13" creationId="{62041A28-AB72-99AB-2E56-F7AA63BD584E}"/>
            </ac:picMkLst>
          </pc:picChg>
        </pc:sldLayoutChg>
        <pc:sldLayoutChg chg="addSp delSp modSp mod">
          <pc:chgData name="Jessa Nerona" userId="b1f6830c-86db-4dbf-a952-0c4a0a8925e3" providerId="ADAL" clId="{FA4F6E21-8E3A-4549-92F9-FD743A9B0938}" dt="2026-09-30T12:38:27.486" v="46" actId="478"/>
          <pc:sldLayoutMkLst>
            <pc:docMk/>
            <pc:sldMasterMk cId="4185857924" sldId="2147483648"/>
            <pc:sldLayoutMk cId="2218982796" sldId="2147483652"/>
          </pc:sldLayoutMkLst>
          <pc:spChg chg="mod">
            <ac:chgData name="Jessa Nerona" userId="b1f6830c-86db-4dbf-a952-0c4a0a8925e3" providerId="ADAL" clId="{FA4F6E21-8E3A-4549-92F9-FD743A9B0938}" dt="2026-09-30T12:36:28.269" v="22" actId="207"/>
            <ac:spMkLst>
              <pc:docMk/>
              <pc:sldMasterMk cId="4185857924" sldId="2147483648"/>
              <pc:sldLayoutMk cId="2218982796" sldId="2147483652"/>
              <ac:spMk id="2" creationId="{A8EB8033-CA9D-35C8-4470-B0F36880258E}"/>
            </ac:spMkLst>
          </pc:spChg>
          <pc:spChg chg="mod">
            <ac:chgData name="Jessa Nerona" userId="b1f6830c-86db-4dbf-a952-0c4a0a8925e3" providerId="ADAL" clId="{FA4F6E21-8E3A-4549-92F9-FD743A9B0938}" dt="2026-09-30T12:36:30.375" v="23" actId="207"/>
            <ac:spMkLst>
              <pc:docMk/>
              <pc:sldMasterMk cId="4185857924" sldId="2147483648"/>
              <pc:sldLayoutMk cId="2218982796" sldId="2147483652"/>
              <ac:spMk id="3" creationId="{74E9C85D-D7CE-987C-ACC3-6E73AEE005B6}"/>
            </ac:spMkLst>
          </pc:spChg>
          <pc:spChg chg="mod">
            <ac:chgData name="Jessa Nerona" userId="b1f6830c-86db-4dbf-a952-0c4a0a8925e3" providerId="ADAL" clId="{FA4F6E21-8E3A-4549-92F9-FD743A9B0938}" dt="2026-09-30T12:36:32.461" v="24" actId="207"/>
            <ac:spMkLst>
              <pc:docMk/>
              <pc:sldMasterMk cId="4185857924" sldId="2147483648"/>
              <pc:sldLayoutMk cId="2218982796" sldId="2147483652"/>
              <ac:spMk id="4" creationId="{ED7AEB84-E6D4-C8F8-37AA-58AE4EBDF4FB}"/>
            </ac:spMkLst>
          </pc:spChg>
          <pc:picChg chg="del">
            <ac:chgData name="Jessa Nerona" userId="b1f6830c-86db-4dbf-a952-0c4a0a8925e3" providerId="ADAL" clId="{FA4F6E21-8E3A-4549-92F9-FD743A9B0938}" dt="2026-09-30T12:33:09.577" v="2" actId="478"/>
            <ac:picMkLst>
              <pc:docMk/>
              <pc:sldMasterMk cId="4185857924" sldId="2147483648"/>
              <pc:sldLayoutMk cId="2218982796" sldId="2147483652"/>
              <ac:picMk id="8" creationId="{25AAFB87-548F-1DCC-97C7-3E8B6C7022BC}"/>
            </ac:picMkLst>
          </pc:picChg>
          <pc:picChg chg="add ord">
            <ac:chgData name="Jessa Nerona" userId="b1f6830c-86db-4dbf-a952-0c4a0a8925e3" providerId="ADAL" clId="{FA4F6E21-8E3A-4549-92F9-FD743A9B0938}" dt="2026-09-30T12:38:12.941" v="41" actId="167"/>
            <ac:picMkLst>
              <pc:docMk/>
              <pc:sldMasterMk cId="4185857924" sldId="2147483648"/>
              <pc:sldLayoutMk cId="2218982796" sldId="2147483652"/>
              <ac:picMk id="10" creationId="{BDFDE188-A542-1424-3C71-9E29ABC73DF0}"/>
            </ac:picMkLst>
          </pc:picChg>
          <pc:picChg chg="add">
            <ac:chgData name="Jessa Nerona" userId="b1f6830c-86db-4dbf-a952-0c4a0a8925e3" providerId="ADAL" clId="{FA4F6E21-8E3A-4549-92F9-FD743A9B0938}" dt="2026-09-30T12:38:16.405" v="42" actId="22"/>
            <ac:picMkLst>
              <pc:docMk/>
              <pc:sldMasterMk cId="4185857924" sldId="2147483648"/>
              <pc:sldLayoutMk cId="2218982796" sldId="2147483652"/>
              <ac:picMk id="12" creationId="{998BBEEB-7A19-3B26-1AF7-D06F06AA3995}"/>
            </ac:picMkLst>
          </pc:picChg>
          <pc:picChg chg="add del">
            <ac:chgData name="Jessa Nerona" userId="b1f6830c-86db-4dbf-a952-0c4a0a8925e3" providerId="ADAL" clId="{FA4F6E21-8E3A-4549-92F9-FD743A9B0938}" dt="2026-09-30T12:38:27.486" v="46" actId="478"/>
            <ac:picMkLst>
              <pc:docMk/>
              <pc:sldMasterMk cId="4185857924" sldId="2147483648"/>
              <pc:sldLayoutMk cId="2218982796" sldId="2147483652"/>
              <ac:picMk id="14" creationId="{9EC55D68-007C-5709-AEE9-B99238415FE0}"/>
            </ac:picMkLst>
          </pc:picChg>
        </pc:sldLayoutChg>
        <pc:sldLayoutChg chg="addSp delSp modSp mod">
          <pc:chgData name="Jessa Nerona" userId="b1f6830c-86db-4dbf-a952-0c4a0a8925e3" providerId="ADAL" clId="{FA4F6E21-8E3A-4549-92F9-FD743A9B0938}" dt="2026-09-30T12:38:29.024" v="47" actId="22"/>
          <pc:sldLayoutMkLst>
            <pc:docMk/>
            <pc:sldMasterMk cId="4185857924" sldId="2147483648"/>
            <pc:sldLayoutMk cId="2537054637" sldId="2147483654"/>
          </pc:sldLayoutMkLst>
          <pc:spChg chg="mod">
            <ac:chgData name="Jessa Nerona" userId="b1f6830c-86db-4dbf-a952-0c4a0a8925e3" providerId="ADAL" clId="{FA4F6E21-8E3A-4549-92F9-FD743A9B0938}" dt="2026-09-30T12:36:36.424" v="25" actId="207"/>
            <ac:spMkLst>
              <pc:docMk/>
              <pc:sldMasterMk cId="4185857924" sldId="2147483648"/>
              <pc:sldLayoutMk cId="2537054637" sldId="2147483654"/>
              <ac:spMk id="9" creationId="{1408D86A-24BC-EC80-5115-5D36D7F7AC27}"/>
            </ac:spMkLst>
          </pc:spChg>
          <pc:spChg chg="mod">
            <ac:chgData name="Jessa Nerona" userId="b1f6830c-86db-4dbf-a952-0c4a0a8925e3" providerId="ADAL" clId="{FA4F6E21-8E3A-4549-92F9-FD743A9B0938}" dt="2026-09-30T12:36:38.648" v="26" actId="207"/>
            <ac:spMkLst>
              <pc:docMk/>
              <pc:sldMasterMk cId="4185857924" sldId="2147483648"/>
              <pc:sldLayoutMk cId="2537054637" sldId="2147483654"/>
              <ac:spMk id="10" creationId="{C7E3541B-D37E-0F2D-E894-AD4D7208FCB5}"/>
            </ac:spMkLst>
          </pc:spChg>
          <pc:picChg chg="add ord">
            <ac:chgData name="Jessa Nerona" userId="b1f6830c-86db-4dbf-a952-0c4a0a8925e3" providerId="ADAL" clId="{FA4F6E21-8E3A-4549-92F9-FD743A9B0938}" dt="2026-09-30T12:38:21.901" v="44" actId="167"/>
            <ac:picMkLst>
              <pc:docMk/>
              <pc:sldMasterMk cId="4185857924" sldId="2147483648"/>
              <pc:sldLayoutMk cId="2537054637" sldId="2147483654"/>
              <ac:picMk id="3" creationId="{173B12CB-7298-0F09-2EB5-722A5842BCFB}"/>
            </ac:picMkLst>
          </pc:picChg>
          <pc:picChg chg="add">
            <ac:chgData name="Jessa Nerona" userId="b1f6830c-86db-4dbf-a952-0c4a0a8925e3" providerId="ADAL" clId="{FA4F6E21-8E3A-4549-92F9-FD743A9B0938}" dt="2026-09-30T12:38:29.024" v="47" actId="22"/>
            <ac:picMkLst>
              <pc:docMk/>
              <pc:sldMasterMk cId="4185857924" sldId="2147483648"/>
              <pc:sldLayoutMk cId="2537054637" sldId="2147483654"/>
              <ac:picMk id="5" creationId="{DBCF70C6-ED20-EB9F-048C-F124E1A413BE}"/>
            </ac:picMkLst>
          </pc:picChg>
          <pc:picChg chg="del">
            <ac:chgData name="Jessa Nerona" userId="b1f6830c-86db-4dbf-a952-0c4a0a8925e3" providerId="ADAL" clId="{FA4F6E21-8E3A-4549-92F9-FD743A9B0938}" dt="2026-09-30T12:33:11.541" v="3" actId="478"/>
            <ac:picMkLst>
              <pc:docMk/>
              <pc:sldMasterMk cId="4185857924" sldId="2147483648"/>
              <pc:sldLayoutMk cId="2537054637" sldId="2147483654"/>
              <ac:picMk id="7" creationId="{588EEF88-93FE-5382-A3BC-7760AB302272}"/>
            </ac:picMkLst>
          </pc:picChg>
        </pc:sldLayoutChg>
        <pc:sldLayoutChg chg="addSp delSp modSp mod">
          <pc:chgData name="Jessa Nerona" userId="b1f6830c-86db-4dbf-a952-0c4a0a8925e3" providerId="ADAL" clId="{FA4F6E21-8E3A-4549-92F9-FD743A9B0938}" dt="2026-09-30T12:39:37.529" v="58" actId="1076"/>
          <pc:sldLayoutMkLst>
            <pc:docMk/>
            <pc:sldMasterMk cId="4185857924" sldId="2147483648"/>
            <pc:sldLayoutMk cId="3278853534" sldId="2147483655"/>
          </pc:sldLayoutMkLst>
          <pc:picChg chg="add del ord">
            <ac:chgData name="Jessa Nerona" userId="b1f6830c-86db-4dbf-a952-0c4a0a8925e3" providerId="ADAL" clId="{FA4F6E21-8E3A-4549-92F9-FD743A9B0938}" dt="2026-09-30T12:39:22.051" v="54" actId="478"/>
            <ac:picMkLst>
              <pc:docMk/>
              <pc:sldMasterMk cId="4185857924" sldId="2147483648"/>
              <pc:sldLayoutMk cId="3278853534" sldId="2147483655"/>
              <ac:picMk id="6" creationId="{DD3B8530-1699-07CF-5183-38733DDFA498}"/>
            </ac:picMkLst>
          </pc:picChg>
          <pc:picChg chg="add mod">
            <ac:chgData name="Jessa Nerona" userId="b1f6830c-86db-4dbf-a952-0c4a0a8925e3" providerId="ADAL" clId="{FA4F6E21-8E3A-4549-92F9-FD743A9B0938}" dt="2026-09-30T12:39:37.529" v="58" actId="1076"/>
            <ac:picMkLst>
              <pc:docMk/>
              <pc:sldMasterMk cId="4185857924" sldId="2147483648"/>
              <pc:sldLayoutMk cId="3278853534" sldId="2147483655"/>
              <ac:picMk id="8" creationId="{13A1D4BD-E022-86C2-A95B-B7DDF070F547}"/>
            </ac:picMkLst>
          </pc:picChg>
          <pc:picChg chg="add ord">
            <ac:chgData name="Jessa Nerona" userId="b1f6830c-86db-4dbf-a952-0c4a0a8925e3" providerId="ADAL" clId="{FA4F6E21-8E3A-4549-92F9-FD743A9B0938}" dt="2026-09-30T12:39:31.028" v="56" actId="167"/>
            <ac:picMkLst>
              <pc:docMk/>
              <pc:sldMasterMk cId="4185857924" sldId="2147483648"/>
              <pc:sldLayoutMk cId="3278853534" sldId="2147483655"/>
              <ac:picMk id="10" creationId="{232A57E1-6AD9-1504-F582-FBF4B59E3954}"/>
            </ac:picMkLst>
          </pc:picChg>
        </pc:sldLayoutChg>
      </pc:sldMaster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FF86AB0-A6E2-A5F3-9394-A11652E85E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2" name="Title 1">
            <a:extLst>
              <a:ext uri="{FF2B5EF4-FFF2-40B4-BE49-F238E27FC236}">
                <a16:creationId xmlns:a16="http://schemas.microsoft.com/office/drawing/2014/main" id="{9DE00E1F-108F-649A-3EA6-1252E955CE98}"/>
              </a:ext>
            </a:extLst>
          </p:cNvPr>
          <p:cNvSpPr>
            <a:spLocks noGrp="1"/>
          </p:cNvSpPr>
          <p:nvPr>
            <p:ph type="ctrTitle"/>
          </p:nvPr>
        </p:nvSpPr>
        <p:spPr>
          <a:xfrm>
            <a:off x="749559" y="1839589"/>
            <a:ext cx="9144000" cy="2387600"/>
          </a:xfrm>
        </p:spPr>
        <p:txBody>
          <a:bodyPr anchor="b"/>
          <a:lstStyle>
            <a:lvl1pPr algn="l">
              <a:defRPr sz="6000">
                <a:solidFill>
                  <a:schemeClr val="tx1"/>
                </a:solidFill>
                <a:latin typeface="Arial" panose="020B0604020202020204" pitchFamily="34" charset="0"/>
                <a:cs typeface="Arial" panose="020B0604020202020204" pitchFamily="34" charset="0"/>
              </a:defRPr>
            </a:lvl1pPr>
          </a:lstStyle>
          <a:p>
            <a:r>
              <a:rPr lang="en-US" dirty="0"/>
              <a:t>Click to edit Master title style</a:t>
            </a:r>
            <a:endParaRPr lang="en-AE" dirty="0"/>
          </a:p>
        </p:txBody>
      </p:sp>
      <p:sp>
        <p:nvSpPr>
          <p:cNvPr id="3" name="Subtitle 2">
            <a:extLst>
              <a:ext uri="{FF2B5EF4-FFF2-40B4-BE49-F238E27FC236}">
                <a16:creationId xmlns:a16="http://schemas.microsoft.com/office/drawing/2014/main" id="{623B2FCB-E03D-EBD1-DD4A-0F7AA22F8848}"/>
              </a:ext>
            </a:extLst>
          </p:cNvPr>
          <p:cNvSpPr>
            <a:spLocks noGrp="1"/>
          </p:cNvSpPr>
          <p:nvPr>
            <p:ph type="subTitle" idx="1"/>
          </p:nvPr>
        </p:nvSpPr>
        <p:spPr>
          <a:xfrm>
            <a:off x="749559" y="4227189"/>
            <a:ext cx="9144000" cy="1655762"/>
          </a:xfrm>
        </p:spPr>
        <p:txBody>
          <a:bodyPr/>
          <a:lstStyle>
            <a:lvl1pPr marL="0" indent="0" algn="l">
              <a:buNone/>
              <a:defRPr sz="2400">
                <a:solidFill>
                  <a:schemeClr val="tx1"/>
                </a:solidFill>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AE" dirty="0"/>
          </a:p>
        </p:txBody>
      </p:sp>
      <p:pic>
        <p:nvPicPr>
          <p:cNvPr id="10" name="Picture 9">
            <a:extLst>
              <a:ext uri="{FF2B5EF4-FFF2-40B4-BE49-F238E27FC236}">
                <a16:creationId xmlns:a16="http://schemas.microsoft.com/office/drawing/2014/main" id="{70AFB65C-B688-207D-40BF-ECF34D0D5047}"/>
              </a:ext>
            </a:extLst>
          </p:cNvPr>
          <p:cNvPicPr>
            <a:picLocks noChangeAspect="1"/>
          </p:cNvPicPr>
          <p:nvPr userDrawn="1"/>
        </p:nvPicPr>
        <p:blipFill>
          <a:blip r:embed="rId3">
            <a:extLst>
              <a:ext uri="{28A0092B-C50C-407E-A947-70E740481C1C}">
                <a14:useLocalDpi xmlns:a14="http://schemas.microsoft.com/office/drawing/2010/main" val="0"/>
              </a:ext>
            </a:extLst>
          </a:blip>
          <a:srcRect t="6570" b="8102"/>
          <a:stretch>
            <a:fillRect/>
          </a:stretch>
        </p:blipFill>
        <p:spPr>
          <a:xfrm>
            <a:off x="325533" y="305125"/>
            <a:ext cx="6107596" cy="2083512"/>
          </a:xfrm>
          <a:prstGeom prst="rect">
            <a:avLst/>
          </a:prstGeom>
        </p:spPr>
      </p:pic>
    </p:spTree>
    <p:extLst>
      <p:ext uri="{BB962C8B-B14F-4D97-AF65-F5344CB8AC3E}">
        <p14:creationId xmlns:p14="http://schemas.microsoft.com/office/powerpoint/2010/main" val="2385712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0EA2FAD-DAA4-D113-6D14-5CE37B99EC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2" name="Title 1">
            <a:extLst>
              <a:ext uri="{FF2B5EF4-FFF2-40B4-BE49-F238E27FC236}">
                <a16:creationId xmlns:a16="http://schemas.microsoft.com/office/drawing/2014/main" id="{553605B2-FC06-E50D-DFBE-6AB7178BAA44}"/>
              </a:ext>
            </a:extLst>
          </p:cNvPr>
          <p:cNvSpPr>
            <a:spLocks noGrp="1"/>
          </p:cNvSpPr>
          <p:nvPr>
            <p:ph type="title"/>
          </p:nvPr>
        </p:nvSpPr>
        <p:spPr/>
        <p:txBody>
          <a:bodyPr/>
          <a:lstStyle>
            <a:lvl1pPr>
              <a:defRPr>
                <a:solidFill>
                  <a:schemeClr val="tx1"/>
                </a:solidFill>
              </a:defRPr>
            </a:lvl1pPr>
          </a:lstStyle>
          <a:p>
            <a:r>
              <a:rPr lang="en-US" dirty="0"/>
              <a:t>Click to edit Master title style</a:t>
            </a:r>
            <a:endParaRPr lang="en-AE" dirty="0"/>
          </a:p>
        </p:txBody>
      </p:sp>
      <p:sp>
        <p:nvSpPr>
          <p:cNvPr id="3" name="Content Placeholder 2">
            <a:extLst>
              <a:ext uri="{FF2B5EF4-FFF2-40B4-BE49-F238E27FC236}">
                <a16:creationId xmlns:a16="http://schemas.microsoft.com/office/drawing/2014/main" id="{51A3520C-39FE-A7B4-9D1A-AD7AFE729D17}"/>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E" dirty="0"/>
          </a:p>
        </p:txBody>
      </p:sp>
      <p:sp>
        <p:nvSpPr>
          <p:cNvPr id="4" name="Date Placeholder 3">
            <a:extLst>
              <a:ext uri="{FF2B5EF4-FFF2-40B4-BE49-F238E27FC236}">
                <a16:creationId xmlns:a16="http://schemas.microsoft.com/office/drawing/2014/main" id="{D302C044-1AA8-56C7-E4D7-4BF781400CF8}"/>
              </a:ext>
            </a:extLst>
          </p:cNvPr>
          <p:cNvSpPr>
            <a:spLocks noGrp="1"/>
          </p:cNvSpPr>
          <p:nvPr>
            <p:ph type="dt" sz="half" idx="10"/>
          </p:nvPr>
        </p:nvSpPr>
        <p:spPr/>
        <p:txBody>
          <a:bodyPr/>
          <a:lstStyle/>
          <a:p>
            <a:fld id="{C9BC280A-A4AB-4167-AFE7-4C33CDC0DDDA}" type="datetimeFigureOut">
              <a:rPr lang="en-AE" smtClean="0"/>
              <a:t>30/09/2026</a:t>
            </a:fld>
            <a:endParaRPr lang="en-AE"/>
          </a:p>
        </p:txBody>
      </p:sp>
      <p:sp>
        <p:nvSpPr>
          <p:cNvPr id="5" name="Footer Placeholder 4">
            <a:extLst>
              <a:ext uri="{FF2B5EF4-FFF2-40B4-BE49-F238E27FC236}">
                <a16:creationId xmlns:a16="http://schemas.microsoft.com/office/drawing/2014/main" id="{F26476CC-3A0A-651B-0BF7-DFFC97DBA9B2}"/>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BE6ED118-CC8C-66D8-B02F-43EEFD8D034E}"/>
              </a:ext>
            </a:extLst>
          </p:cNvPr>
          <p:cNvSpPr>
            <a:spLocks noGrp="1"/>
          </p:cNvSpPr>
          <p:nvPr>
            <p:ph type="sldNum" sz="quarter" idx="12"/>
          </p:nvPr>
        </p:nvSpPr>
        <p:spPr/>
        <p:txBody>
          <a:bodyPr/>
          <a:lstStyle/>
          <a:p>
            <a:fld id="{B547C923-0272-45D9-9988-11A0823D3CD6}" type="slidenum">
              <a:rPr lang="en-AE" smtClean="0"/>
              <a:t>‹#›</a:t>
            </a:fld>
            <a:endParaRPr lang="en-AE"/>
          </a:p>
        </p:txBody>
      </p:sp>
      <p:pic>
        <p:nvPicPr>
          <p:cNvPr id="13" name="Picture 12">
            <a:extLst>
              <a:ext uri="{FF2B5EF4-FFF2-40B4-BE49-F238E27FC236}">
                <a16:creationId xmlns:a16="http://schemas.microsoft.com/office/drawing/2014/main" id="{62041A28-AB72-99AB-2E56-F7AA63BD584E}"/>
              </a:ext>
            </a:extLst>
          </p:cNvPr>
          <p:cNvPicPr>
            <a:picLocks noChangeAspect="1"/>
          </p:cNvPicPr>
          <p:nvPr userDrawn="1"/>
        </p:nvPicPr>
        <p:blipFill>
          <a:blip r:embed="rId3">
            <a:extLst>
              <a:ext uri="{28A0092B-C50C-407E-A947-70E740481C1C}">
                <a14:useLocalDpi xmlns:a14="http://schemas.microsoft.com/office/drawing/2010/main" val="0"/>
              </a:ext>
            </a:extLst>
          </a:blip>
          <a:srcRect t="6570" b="8102"/>
          <a:stretch>
            <a:fillRect/>
          </a:stretch>
        </p:blipFill>
        <p:spPr>
          <a:xfrm>
            <a:off x="150194" y="136525"/>
            <a:ext cx="2055749" cy="701287"/>
          </a:xfrm>
          <a:prstGeom prst="rect">
            <a:avLst/>
          </a:prstGeom>
        </p:spPr>
      </p:pic>
    </p:spTree>
    <p:extLst>
      <p:ext uri="{BB962C8B-B14F-4D97-AF65-F5344CB8AC3E}">
        <p14:creationId xmlns:p14="http://schemas.microsoft.com/office/powerpoint/2010/main" val="105501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DFDE188-A542-1424-3C71-9E29ABC73D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2" name="Title 1">
            <a:extLst>
              <a:ext uri="{FF2B5EF4-FFF2-40B4-BE49-F238E27FC236}">
                <a16:creationId xmlns:a16="http://schemas.microsoft.com/office/drawing/2014/main" id="{A8EB8033-CA9D-35C8-4470-B0F36880258E}"/>
              </a:ext>
            </a:extLst>
          </p:cNvPr>
          <p:cNvSpPr>
            <a:spLocks noGrp="1"/>
          </p:cNvSpPr>
          <p:nvPr>
            <p:ph type="title"/>
          </p:nvPr>
        </p:nvSpPr>
        <p:spPr/>
        <p:txBody>
          <a:bodyPr/>
          <a:lstStyle>
            <a:lvl1pPr>
              <a:defRPr>
                <a:solidFill>
                  <a:schemeClr val="tx1"/>
                </a:solidFill>
              </a:defRPr>
            </a:lvl1pPr>
          </a:lstStyle>
          <a:p>
            <a:r>
              <a:rPr lang="en-US" dirty="0"/>
              <a:t>Click to edit Master title style</a:t>
            </a:r>
            <a:endParaRPr lang="en-AE" dirty="0"/>
          </a:p>
        </p:txBody>
      </p:sp>
      <p:sp>
        <p:nvSpPr>
          <p:cNvPr id="3" name="Content Placeholder 2">
            <a:extLst>
              <a:ext uri="{FF2B5EF4-FFF2-40B4-BE49-F238E27FC236}">
                <a16:creationId xmlns:a16="http://schemas.microsoft.com/office/drawing/2014/main" id="{74E9C85D-D7CE-987C-ACC3-6E73AEE005B6}"/>
              </a:ext>
            </a:extLst>
          </p:cNvPr>
          <p:cNvSpPr>
            <a:spLocks noGrp="1"/>
          </p:cNvSpPr>
          <p:nvPr>
            <p:ph sz="half" idx="1"/>
          </p:nvPr>
        </p:nvSpPr>
        <p:spPr>
          <a:xfrm>
            <a:off x="838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E" dirty="0"/>
          </a:p>
        </p:txBody>
      </p:sp>
      <p:sp>
        <p:nvSpPr>
          <p:cNvPr id="4" name="Content Placeholder 3">
            <a:extLst>
              <a:ext uri="{FF2B5EF4-FFF2-40B4-BE49-F238E27FC236}">
                <a16:creationId xmlns:a16="http://schemas.microsoft.com/office/drawing/2014/main" id="{ED7AEB84-E6D4-C8F8-37AA-58AE4EBDF4FB}"/>
              </a:ext>
            </a:extLst>
          </p:cNvPr>
          <p:cNvSpPr>
            <a:spLocks noGrp="1"/>
          </p:cNvSpPr>
          <p:nvPr>
            <p:ph sz="half" idx="2"/>
          </p:nvPr>
        </p:nvSpPr>
        <p:spPr>
          <a:xfrm>
            <a:off x="6172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E" dirty="0"/>
          </a:p>
        </p:txBody>
      </p:sp>
      <p:sp>
        <p:nvSpPr>
          <p:cNvPr id="5" name="Date Placeholder 4">
            <a:extLst>
              <a:ext uri="{FF2B5EF4-FFF2-40B4-BE49-F238E27FC236}">
                <a16:creationId xmlns:a16="http://schemas.microsoft.com/office/drawing/2014/main" id="{9C67CFF0-FC7A-CE59-63C7-BC00874CA1DF}"/>
              </a:ext>
            </a:extLst>
          </p:cNvPr>
          <p:cNvSpPr>
            <a:spLocks noGrp="1"/>
          </p:cNvSpPr>
          <p:nvPr>
            <p:ph type="dt" sz="half" idx="10"/>
          </p:nvPr>
        </p:nvSpPr>
        <p:spPr/>
        <p:txBody>
          <a:bodyPr/>
          <a:lstStyle/>
          <a:p>
            <a:fld id="{C9BC280A-A4AB-4167-AFE7-4C33CDC0DDDA}" type="datetimeFigureOut">
              <a:rPr lang="en-AE" smtClean="0"/>
              <a:t>30/09/2026</a:t>
            </a:fld>
            <a:endParaRPr lang="en-AE"/>
          </a:p>
        </p:txBody>
      </p:sp>
      <p:sp>
        <p:nvSpPr>
          <p:cNvPr id="6" name="Footer Placeholder 5">
            <a:extLst>
              <a:ext uri="{FF2B5EF4-FFF2-40B4-BE49-F238E27FC236}">
                <a16:creationId xmlns:a16="http://schemas.microsoft.com/office/drawing/2014/main" id="{093E8345-F74B-B32F-B56C-B5F29871F07E}"/>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1B091ED7-4CFF-C4DA-ED2F-8002BA328A95}"/>
              </a:ext>
            </a:extLst>
          </p:cNvPr>
          <p:cNvSpPr>
            <a:spLocks noGrp="1"/>
          </p:cNvSpPr>
          <p:nvPr>
            <p:ph type="sldNum" sz="quarter" idx="12"/>
          </p:nvPr>
        </p:nvSpPr>
        <p:spPr/>
        <p:txBody>
          <a:bodyPr/>
          <a:lstStyle/>
          <a:p>
            <a:fld id="{B547C923-0272-45D9-9988-11A0823D3CD6}" type="slidenum">
              <a:rPr lang="en-AE" smtClean="0"/>
              <a:t>‹#›</a:t>
            </a:fld>
            <a:endParaRPr lang="en-AE"/>
          </a:p>
        </p:txBody>
      </p:sp>
      <p:pic>
        <p:nvPicPr>
          <p:cNvPr id="12" name="Picture 11">
            <a:extLst>
              <a:ext uri="{FF2B5EF4-FFF2-40B4-BE49-F238E27FC236}">
                <a16:creationId xmlns:a16="http://schemas.microsoft.com/office/drawing/2014/main" id="{998BBEEB-7A19-3B26-1AF7-D06F06AA3995}"/>
              </a:ext>
            </a:extLst>
          </p:cNvPr>
          <p:cNvPicPr>
            <a:picLocks noChangeAspect="1"/>
          </p:cNvPicPr>
          <p:nvPr userDrawn="1"/>
        </p:nvPicPr>
        <p:blipFill>
          <a:blip r:embed="rId3">
            <a:extLst>
              <a:ext uri="{28A0092B-C50C-407E-A947-70E740481C1C}">
                <a14:useLocalDpi xmlns:a14="http://schemas.microsoft.com/office/drawing/2010/main" val="0"/>
              </a:ext>
            </a:extLst>
          </a:blip>
          <a:srcRect t="6570" b="8102"/>
          <a:stretch>
            <a:fillRect/>
          </a:stretch>
        </p:blipFill>
        <p:spPr>
          <a:xfrm>
            <a:off x="150194" y="136525"/>
            <a:ext cx="2055749" cy="701287"/>
          </a:xfrm>
          <a:prstGeom prst="rect">
            <a:avLst/>
          </a:prstGeom>
        </p:spPr>
      </p:pic>
    </p:spTree>
    <p:extLst>
      <p:ext uri="{BB962C8B-B14F-4D97-AF65-F5344CB8AC3E}">
        <p14:creationId xmlns:p14="http://schemas.microsoft.com/office/powerpoint/2010/main" val="2218982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3B12CB-7298-0F09-2EB5-722A5842BC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9" name="Title 1">
            <a:extLst>
              <a:ext uri="{FF2B5EF4-FFF2-40B4-BE49-F238E27FC236}">
                <a16:creationId xmlns:a16="http://schemas.microsoft.com/office/drawing/2014/main" id="{1408D86A-24BC-EC80-5115-5D36D7F7AC27}"/>
              </a:ext>
            </a:extLst>
          </p:cNvPr>
          <p:cNvSpPr>
            <a:spLocks noGrp="1"/>
          </p:cNvSpPr>
          <p:nvPr>
            <p:ph type="ctrTitle"/>
          </p:nvPr>
        </p:nvSpPr>
        <p:spPr>
          <a:xfrm>
            <a:off x="749559" y="1839589"/>
            <a:ext cx="9144000" cy="2387600"/>
          </a:xfrm>
        </p:spPr>
        <p:txBody>
          <a:bodyPr anchor="b"/>
          <a:lstStyle>
            <a:lvl1pPr algn="l">
              <a:defRPr sz="6000">
                <a:solidFill>
                  <a:schemeClr val="tx1"/>
                </a:solidFill>
                <a:latin typeface="Arial" panose="020B0604020202020204" pitchFamily="34" charset="0"/>
                <a:cs typeface="Arial" panose="020B0604020202020204" pitchFamily="34" charset="0"/>
              </a:defRPr>
            </a:lvl1pPr>
          </a:lstStyle>
          <a:p>
            <a:r>
              <a:rPr lang="en-US" dirty="0"/>
              <a:t>Click to edit Master title style</a:t>
            </a:r>
            <a:endParaRPr lang="en-AE" dirty="0"/>
          </a:p>
        </p:txBody>
      </p:sp>
      <p:sp>
        <p:nvSpPr>
          <p:cNvPr id="10" name="Subtitle 2">
            <a:extLst>
              <a:ext uri="{FF2B5EF4-FFF2-40B4-BE49-F238E27FC236}">
                <a16:creationId xmlns:a16="http://schemas.microsoft.com/office/drawing/2014/main" id="{C7E3541B-D37E-0F2D-E894-AD4D7208FCB5}"/>
              </a:ext>
            </a:extLst>
          </p:cNvPr>
          <p:cNvSpPr>
            <a:spLocks noGrp="1"/>
          </p:cNvSpPr>
          <p:nvPr>
            <p:ph type="subTitle" idx="1"/>
          </p:nvPr>
        </p:nvSpPr>
        <p:spPr>
          <a:xfrm>
            <a:off x="749559" y="4227189"/>
            <a:ext cx="9144000" cy="1655762"/>
          </a:xfrm>
        </p:spPr>
        <p:txBody>
          <a:bodyPr/>
          <a:lstStyle>
            <a:lvl1pPr marL="0" indent="0" algn="l">
              <a:buNone/>
              <a:defRPr sz="2400">
                <a:solidFill>
                  <a:schemeClr val="tx1"/>
                </a:solidFill>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AE" dirty="0"/>
          </a:p>
        </p:txBody>
      </p:sp>
      <p:pic>
        <p:nvPicPr>
          <p:cNvPr id="5" name="Picture 4">
            <a:extLst>
              <a:ext uri="{FF2B5EF4-FFF2-40B4-BE49-F238E27FC236}">
                <a16:creationId xmlns:a16="http://schemas.microsoft.com/office/drawing/2014/main" id="{DBCF70C6-ED20-EB9F-048C-F124E1A413BE}"/>
              </a:ext>
            </a:extLst>
          </p:cNvPr>
          <p:cNvPicPr>
            <a:picLocks noChangeAspect="1"/>
          </p:cNvPicPr>
          <p:nvPr userDrawn="1"/>
        </p:nvPicPr>
        <p:blipFill>
          <a:blip r:embed="rId3">
            <a:extLst>
              <a:ext uri="{28A0092B-C50C-407E-A947-70E740481C1C}">
                <a14:useLocalDpi xmlns:a14="http://schemas.microsoft.com/office/drawing/2010/main" val="0"/>
              </a:ext>
            </a:extLst>
          </a:blip>
          <a:srcRect t="6570" b="8102"/>
          <a:stretch>
            <a:fillRect/>
          </a:stretch>
        </p:blipFill>
        <p:spPr>
          <a:xfrm>
            <a:off x="150194" y="136525"/>
            <a:ext cx="2055749" cy="701287"/>
          </a:xfrm>
          <a:prstGeom prst="rect">
            <a:avLst/>
          </a:prstGeom>
        </p:spPr>
      </p:pic>
    </p:spTree>
    <p:extLst>
      <p:ext uri="{BB962C8B-B14F-4D97-AF65-F5344CB8AC3E}">
        <p14:creationId xmlns:p14="http://schemas.microsoft.com/office/powerpoint/2010/main" val="2537054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2A57E1-6AD9-1504-F582-FBF4B59E39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2" name="Date Placeholder 1">
            <a:extLst>
              <a:ext uri="{FF2B5EF4-FFF2-40B4-BE49-F238E27FC236}">
                <a16:creationId xmlns:a16="http://schemas.microsoft.com/office/drawing/2014/main" id="{E84766AB-75D4-D919-1CB9-17BF85B92813}"/>
              </a:ext>
            </a:extLst>
          </p:cNvPr>
          <p:cNvSpPr>
            <a:spLocks noGrp="1"/>
          </p:cNvSpPr>
          <p:nvPr>
            <p:ph type="dt" sz="half" idx="10"/>
          </p:nvPr>
        </p:nvSpPr>
        <p:spPr/>
        <p:txBody>
          <a:bodyPr/>
          <a:lstStyle/>
          <a:p>
            <a:fld id="{C9BC280A-A4AB-4167-AFE7-4C33CDC0DDDA}" type="datetimeFigureOut">
              <a:rPr lang="en-AE" smtClean="0"/>
              <a:t>30/09/2026</a:t>
            </a:fld>
            <a:endParaRPr lang="en-AE"/>
          </a:p>
        </p:txBody>
      </p:sp>
      <p:sp>
        <p:nvSpPr>
          <p:cNvPr id="3" name="Footer Placeholder 2">
            <a:extLst>
              <a:ext uri="{FF2B5EF4-FFF2-40B4-BE49-F238E27FC236}">
                <a16:creationId xmlns:a16="http://schemas.microsoft.com/office/drawing/2014/main" id="{1CC9FDB6-B4A2-1DC9-67CA-E461D0F3D423}"/>
              </a:ext>
            </a:extLst>
          </p:cNvPr>
          <p:cNvSpPr>
            <a:spLocks noGrp="1"/>
          </p:cNvSpPr>
          <p:nvPr>
            <p:ph type="ftr" sz="quarter" idx="11"/>
          </p:nvPr>
        </p:nvSpPr>
        <p:spPr/>
        <p:txBody>
          <a:bodyPr/>
          <a:lstStyle/>
          <a:p>
            <a:endParaRPr lang="en-AE"/>
          </a:p>
        </p:txBody>
      </p:sp>
      <p:sp>
        <p:nvSpPr>
          <p:cNvPr id="4" name="Slide Number Placeholder 3">
            <a:extLst>
              <a:ext uri="{FF2B5EF4-FFF2-40B4-BE49-F238E27FC236}">
                <a16:creationId xmlns:a16="http://schemas.microsoft.com/office/drawing/2014/main" id="{CBD8F4BB-1C86-18CD-F969-0F1570FDD02C}"/>
              </a:ext>
            </a:extLst>
          </p:cNvPr>
          <p:cNvSpPr>
            <a:spLocks noGrp="1"/>
          </p:cNvSpPr>
          <p:nvPr>
            <p:ph type="sldNum" sz="quarter" idx="12"/>
          </p:nvPr>
        </p:nvSpPr>
        <p:spPr/>
        <p:txBody>
          <a:bodyPr/>
          <a:lstStyle/>
          <a:p>
            <a:fld id="{B547C923-0272-45D9-9988-11A0823D3CD6}" type="slidenum">
              <a:rPr lang="en-AE" smtClean="0"/>
              <a:t>‹#›</a:t>
            </a:fld>
            <a:endParaRPr lang="en-AE"/>
          </a:p>
        </p:txBody>
      </p:sp>
      <p:pic>
        <p:nvPicPr>
          <p:cNvPr id="8" name="Picture 7">
            <a:extLst>
              <a:ext uri="{FF2B5EF4-FFF2-40B4-BE49-F238E27FC236}">
                <a16:creationId xmlns:a16="http://schemas.microsoft.com/office/drawing/2014/main" id="{13A1D4BD-E022-86C2-A95B-B7DDF070F547}"/>
              </a:ext>
            </a:extLst>
          </p:cNvPr>
          <p:cNvPicPr>
            <a:picLocks noChangeAspect="1"/>
          </p:cNvPicPr>
          <p:nvPr userDrawn="1"/>
        </p:nvPicPr>
        <p:blipFill>
          <a:blip r:embed="rId3">
            <a:extLst>
              <a:ext uri="{28A0092B-C50C-407E-A947-70E740481C1C}">
                <a14:useLocalDpi xmlns:a14="http://schemas.microsoft.com/office/drawing/2010/main" val="0"/>
              </a:ext>
            </a:extLst>
          </a:blip>
          <a:srcRect t="6570" b="8102"/>
          <a:stretch>
            <a:fillRect/>
          </a:stretch>
        </p:blipFill>
        <p:spPr>
          <a:xfrm>
            <a:off x="3471892" y="1707309"/>
            <a:ext cx="5046957" cy="1721691"/>
          </a:xfrm>
          <a:prstGeom prst="rect">
            <a:avLst/>
          </a:prstGeom>
        </p:spPr>
      </p:pic>
    </p:spTree>
    <p:extLst>
      <p:ext uri="{BB962C8B-B14F-4D97-AF65-F5344CB8AC3E}">
        <p14:creationId xmlns:p14="http://schemas.microsoft.com/office/powerpoint/2010/main" val="3278853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66F7-935D-D699-5F87-780EE14C25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Content Placeholder 2">
            <a:extLst>
              <a:ext uri="{FF2B5EF4-FFF2-40B4-BE49-F238E27FC236}">
                <a16:creationId xmlns:a16="http://schemas.microsoft.com/office/drawing/2014/main" id="{D8C23DD8-DB78-93EA-5F41-159352C877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Text Placeholder 3">
            <a:extLst>
              <a:ext uri="{FF2B5EF4-FFF2-40B4-BE49-F238E27FC236}">
                <a16:creationId xmlns:a16="http://schemas.microsoft.com/office/drawing/2014/main" id="{0B237714-AB85-FA44-4044-F61D60F603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F88ECA-1EBD-8D95-4ED9-200008736E78}"/>
              </a:ext>
            </a:extLst>
          </p:cNvPr>
          <p:cNvSpPr>
            <a:spLocks noGrp="1"/>
          </p:cNvSpPr>
          <p:nvPr>
            <p:ph type="dt" sz="half" idx="10"/>
          </p:nvPr>
        </p:nvSpPr>
        <p:spPr/>
        <p:txBody>
          <a:bodyPr/>
          <a:lstStyle/>
          <a:p>
            <a:fld id="{C9BC280A-A4AB-4167-AFE7-4C33CDC0DDDA}" type="datetimeFigureOut">
              <a:rPr lang="en-AE" smtClean="0"/>
              <a:t>30/09/2026</a:t>
            </a:fld>
            <a:endParaRPr lang="en-AE"/>
          </a:p>
        </p:txBody>
      </p:sp>
      <p:sp>
        <p:nvSpPr>
          <p:cNvPr id="6" name="Footer Placeholder 5">
            <a:extLst>
              <a:ext uri="{FF2B5EF4-FFF2-40B4-BE49-F238E27FC236}">
                <a16:creationId xmlns:a16="http://schemas.microsoft.com/office/drawing/2014/main" id="{5C7E6200-8DFF-DB81-E7F4-C7E2D115C6D0}"/>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12C22399-4C5A-A2FF-7204-8CC6F063AFB5}"/>
              </a:ext>
            </a:extLst>
          </p:cNvPr>
          <p:cNvSpPr>
            <a:spLocks noGrp="1"/>
          </p:cNvSpPr>
          <p:nvPr>
            <p:ph type="sldNum" sz="quarter" idx="12"/>
          </p:nvPr>
        </p:nvSpPr>
        <p:spPr/>
        <p:txBody>
          <a:bodyPr/>
          <a:lstStyle/>
          <a:p>
            <a:fld id="{B547C923-0272-45D9-9988-11A0823D3CD6}" type="slidenum">
              <a:rPr lang="en-AE" smtClean="0"/>
              <a:t>‹#›</a:t>
            </a:fld>
            <a:endParaRPr lang="en-AE"/>
          </a:p>
        </p:txBody>
      </p:sp>
    </p:spTree>
    <p:extLst>
      <p:ext uri="{BB962C8B-B14F-4D97-AF65-F5344CB8AC3E}">
        <p14:creationId xmlns:p14="http://schemas.microsoft.com/office/powerpoint/2010/main" val="3683656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2FAFB-B1BD-96B9-29F3-E1936D32E6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E"/>
          </a:p>
        </p:txBody>
      </p:sp>
      <p:sp>
        <p:nvSpPr>
          <p:cNvPr id="3" name="Picture Placeholder 2">
            <a:extLst>
              <a:ext uri="{FF2B5EF4-FFF2-40B4-BE49-F238E27FC236}">
                <a16:creationId xmlns:a16="http://schemas.microsoft.com/office/drawing/2014/main" id="{AB47B1B6-4E2D-309C-3BED-E230A3B420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E"/>
          </a:p>
        </p:txBody>
      </p:sp>
      <p:sp>
        <p:nvSpPr>
          <p:cNvPr id="4" name="Text Placeholder 3">
            <a:extLst>
              <a:ext uri="{FF2B5EF4-FFF2-40B4-BE49-F238E27FC236}">
                <a16:creationId xmlns:a16="http://schemas.microsoft.com/office/drawing/2014/main" id="{37C2DCD1-F454-4603-75CF-3BB86B376A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EADA3E-2B34-3DA9-D6CC-156ADF3E55A9}"/>
              </a:ext>
            </a:extLst>
          </p:cNvPr>
          <p:cNvSpPr>
            <a:spLocks noGrp="1"/>
          </p:cNvSpPr>
          <p:nvPr>
            <p:ph type="dt" sz="half" idx="10"/>
          </p:nvPr>
        </p:nvSpPr>
        <p:spPr/>
        <p:txBody>
          <a:bodyPr/>
          <a:lstStyle/>
          <a:p>
            <a:fld id="{C9BC280A-A4AB-4167-AFE7-4C33CDC0DDDA}" type="datetimeFigureOut">
              <a:rPr lang="en-AE" smtClean="0"/>
              <a:t>30/09/2026</a:t>
            </a:fld>
            <a:endParaRPr lang="en-AE"/>
          </a:p>
        </p:txBody>
      </p:sp>
      <p:sp>
        <p:nvSpPr>
          <p:cNvPr id="6" name="Footer Placeholder 5">
            <a:extLst>
              <a:ext uri="{FF2B5EF4-FFF2-40B4-BE49-F238E27FC236}">
                <a16:creationId xmlns:a16="http://schemas.microsoft.com/office/drawing/2014/main" id="{32F73F3F-F4D5-D92C-5E08-487F8722D3A2}"/>
              </a:ext>
            </a:extLst>
          </p:cNvPr>
          <p:cNvSpPr>
            <a:spLocks noGrp="1"/>
          </p:cNvSpPr>
          <p:nvPr>
            <p:ph type="ftr" sz="quarter" idx="11"/>
          </p:nvPr>
        </p:nvSpPr>
        <p:spPr/>
        <p:txBody>
          <a:bodyPr/>
          <a:lstStyle/>
          <a:p>
            <a:endParaRPr lang="en-AE"/>
          </a:p>
        </p:txBody>
      </p:sp>
      <p:sp>
        <p:nvSpPr>
          <p:cNvPr id="7" name="Slide Number Placeholder 6">
            <a:extLst>
              <a:ext uri="{FF2B5EF4-FFF2-40B4-BE49-F238E27FC236}">
                <a16:creationId xmlns:a16="http://schemas.microsoft.com/office/drawing/2014/main" id="{D8D28003-D1F9-C216-1A4F-BC04EBB3FC1D}"/>
              </a:ext>
            </a:extLst>
          </p:cNvPr>
          <p:cNvSpPr>
            <a:spLocks noGrp="1"/>
          </p:cNvSpPr>
          <p:nvPr>
            <p:ph type="sldNum" sz="quarter" idx="12"/>
          </p:nvPr>
        </p:nvSpPr>
        <p:spPr/>
        <p:txBody>
          <a:bodyPr/>
          <a:lstStyle/>
          <a:p>
            <a:fld id="{B547C923-0272-45D9-9988-11A0823D3CD6}" type="slidenum">
              <a:rPr lang="en-AE" smtClean="0"/>
              <a:t>‹#›</a:t>
            </a:fld>
            <a:endParaRPr lang="en-AE"/>
          </a:p>
        </p:txBody>
      </p:sp>
    </p:spTree>
    <p:extLst>
      <p:ext uri="{BB962C8B-B14F-4D97-AF65-F5344CB8AC3E}">
        <p14:creationId xmlns:p14="http://schemas.microsoft.com/office/powerpoint/2010/main" val="4110125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C943E-3304-A876-A63F-F8196B8CC876}"/>
              </a:ext>
            </a:extLst>
          </p:cNvPr>
          <p:cNvSpPr>
            <a:spLocks noGrp="1"/>
          </p:cNvSpPr>
          <p:nvPr>
            <p:ph type="title"/>
          </p:nvPr>
        </p:nvSpPr>
        <p:spPr/>
        <p:txBody>
          <a:bodyPr/>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3B2224CE-0B5D-A1CD-4514-451EB524D2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40CA4588-734B-CFC7-FB66-D120FDDD1597}"/>
              </a:ext>
            </a:extLst>
          </p:cNvPr>
          <p:cNvSpPr>
            <a:spLocks noGrp="1"/>
          </p:cNvSpPr>
          <p:nvPr>
            <p:ph type="dt" sz="half" idx="10"/>
          </p:nvPr>
        </p:nvSpPr>
        <p:spPr/>
        <p:txBody>
          <a:bodyPr/>
          <a:lstStyle/>
          <a:p>
            <a:fld id="{C9BC280A-A4AB-4167-AFE7-4C33CDC0DDDA}" type="datetimeFigureOut">
              <a:rPr lang="en-AE" smtClean="0"/>
              <a:t>30/09/2026</a:t>
            </a:fld>
            <a:endParaRPr lang="en-AE"/>
          </a:p>
        </p:txBody>
      </p:sp>
      <p:sp>
        <p:nvSpPr>
          <p:cNvPr id="5" name="Footer Placeholder 4">
            <a:extLst>
              <a:ext uri="{FF2B5EF4-FFF2-40B4-BE49-F238E27FC236}">
                <a16:creationId xmlns:a16="http://schemas.microsoft.com/office/drawing/2014/main" id="{5CD48FC9-77AD-4AB5-AE10-616B24AE7CC5}"/>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DDDDCC73-FAC8-92F8-876E-32975DE70256}"/>
              </a:ext>
            </a:extLst>
          </p:cNvPr>
          <p:cNvSpPr>
            <a:spLocks noGrp="1"/>
          </p:cNvSpPr>
          <p:nvPr>
            <p:ph type="sldNum" sz="quarter" idx="12"/>
          </p:nvPr>
        </p:nvSpPr>
        <p:spPr/>
        <p:txBody>
          <a:bodyPr/>
          <a:lstStyle/>
          <a:p>
            <a:fld id="{B547C923-0272-45D9-9988-11A0823D3CD6}" type="slidenum">
              <a:rPr lang="en-AE" smtClean="0"/>
              <a:t>‹#›</a:t>
            </a:fld>
            <a:endParaRPr lang="en-AE"/>
          </a:p>
        </p:txBody>
      </p:sp>
    </p:spTree>
    <p:extLst>
      <p:ext uri="{BB962C8B-B14F-4D97-AF65-F5344CB8AC3E}">
        <p14:creationId xmlns:p14="http://schemas.microsoft.com/office/powerpoint/2010/main" val="82829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A2E6FE-7551-D1AE-8F07-E1DF3C6251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E"/>
          </a:p>
        </p:txBody>
      </p:sp>
      <p:sp>
        <p:nvSpPr>
          <p:cNvPr id="3" name="Vertical Text Placeholder 2">
            <a:extLst>
              <a:ext uri="{FF2B5EF4-FFF2-40B4-BE49-F238E27FC236}">
                <a16:creationId xmlns:a16="http://schemas.microsoft.com/office/drawing/2014/main" id="{6E80A355-3B06-DB0D-1325-2F261D5031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E4E60FAA-B59F-9A51-06F9-E3E88FABF7B5}"/>
              </a:ext>
            </a:extLst>
          </p:cNvPr>
          <p:cNvSpPr>
            <a:spLocks noGrp="1"/>
          </p:cNvSpPr>
          <p:nvPr>
            <p:ph type="dt" sz="half" idx="10"/>
          </p:nvPr>
        </p:nvSpPr>
        <p:spPr/>
        <p:txBody>
          <a:bodyPr/>
          <a:lstStyle/>
          <a:p>
            <a:fld id="{C9BC280A-A4AB-4167-AFE7-4C33CDC0DDDA}" type="datetimeFigureOut">
              <a:rPr lang="en-AE" smtClean="0"/>
              <a:t>30/09/2026</a:t>
            </a:fld>
            <a:endParaRPr lang="en-AE"/>
          </a:p>
        </p:txBody>
      </p:sp>
      <p:sp>
        <p:nvSpPr>
          <p:cNvPr id="5" name="Footer Placeholder 4">
            <a:extLst>
              <a:ext uri="{FF2B5EF4-FFF2-40B4-BE49-F238E27FC236}">
                <a16:creationId xmlns:a16="http://schemas.microsoft.com/office/drawing/2014/main" id="{82BE0322-484A-14D4-0F5B-50A76C698CBB}"/>
              </a:ext>
            </a:extLst>
          </p:cNvPr>
          <p:cNvSpPr>
            <a:spLocks noGrp="1"/>
          </p:cNvSpPr>
          <p:nvPr>
            <p:ph type="ftr" sz="quarter" idx="11"/>
          </p:nvPr>
        </p:nvSpPr>
        <p:spPr/>
        <p:txBody>
          <a:bodyPr/>
          <a:lstStyle/>
          <a:p>
            <a:endParaRPr lang="en-AE"/>
          </a:p>
        </p:txBody>
      </p:sp>
      <p:sp>
        <p:nvSpPr>
          <p:cNvPr id="6" name="Slide Number Placeholder 5">
            <a:extLst>
              <a:ext uri="{FF2B5EF4-FFF2-40B4-BE49-F238E27FC236}">
                <a16:creationId xmlns:a16="http://schemas.microsoft.com/office/drawing/2014/main" id="{C87E3110-9B8B-E745-8E54-B1CCF7161A4F}"/>
              </a:ext>
            </a:extLst>
          </p:cNvPr>
          <p:cNvSpPr>
            <a:spLocks noGrp="1"/>
          </p:cNvSpPr>
          <p:nvPr>
            <p:ph type="sldNum" sz="quarter" idx="12"/>
          </p:nvPr>
        </p:nvSpPr>
        <p:spPr/>
        <p:txBody>
          <a:bodyPr/>
          <a:lstStyle/>
          <a:p>
            <a:fld id="{B547C923-0272-45D9-9988-11A0823D3CD6}" type="slidenum">
              <a:rPr lang="en-AE" smtClean="0"/>
              <a:t>‹#›</a:t>
            </a:fld>
            <a:endParaRPr lang="en-AE"/>
          </a:p>
        </p:txBody>
      </p:sp>
    </p:spTree>
    <p:extLst>
      <p:ext uri="{BB962C8B-B14F-4D97-AF65-F5344CB8AC3E}">
        <p14:creationId xmlns:p14="http://schemas.microsoft.com/office/powerpoint/2010/main" val="381615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1C143B-793C-FDE1-CB97-7174C5CFDE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E"/>
          </a:p>
        </p:txBody>
      </p:sp>
      <p:sp>
        <p:nvSpPr>
          <p:cNvPr id="3" name="Text Placeholder 2">
            <a:extLst>
              <a:ext uri="{FF2B5EF4-FFF2-40B4-BE49-F238E27FC236}">
                <a16:creationId xmlns:a16="http://schemas.microsoft.com/office/drawing/2014/main" id="{832DC03D-0B79-E209-6E79-D681D8D695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4" name="Date Placeholder 3">
            <a:extLst>
              <a:ext uri="{FF2B5EF4-FFF2-40B4-BE49-F238E27FC236}">
                <a16:creationId xmlns:a16="http://schemas.microsoft.com/office/drawing/2014/main" id="{12736FA3-1F30-683A-4A21-1511F89C4C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BC280A-A4AB-4167-AFE7-4C33CDC0DDDA}" type="datetimeFigureOut">
              <a:rPr lang="en-AE" smtClean="0"/>
              <a:t>30/09/2026</a:t>
            </a:fld>
            <a:endParaRPr lang="en-AE"/>
          </a:p>
        </p:txBody>
      </p:sp>
      <p:sp>
        <p:nvSpPr>
          <p:cNvPr id="5" name="Footer Placeholder 4">
            <a:extLst>
              <a:ext uri="{FF2B5EF4-FFF2-40B4-BE49-F238E27FC236}">
                <a16:creationId xmlns:a16="http://schemas.microsoft.com/office/drawing/2014/main" id="{7056DF2E-0565-2219-58DA-2D913F827B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E"/>
          </a:p>
        </p:txBody>
      </p:sp>
      <p:sp>
        <p:nvSpPr>
          <p:cNvPr id="6" name="Slide Number Placeholder 5">
            <a:extLst>
              <a:ext uri="{FF2B5EF4-FFF2-40B4-BE49-F238E27FC236}">
                <a16:creationId xmlns:a16="http://schemas.microsoft.com/office/drawing/2014/main" id="{E1DE701C-1973-BE1B-DF36-87B9295F69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47C923-0272-45D9-9988-11A0823D3CD6}" type="slidenum">
              <a:rPr lang="en-AE" smtClean="0"/>
              <a:t>‹#›</a:t>
            </a:fld>
            <a:endParaRPr lang="en-AE"/>
          </a:p>
        </p:txBody>
      </p:sp>
    </p:spTree>
    <p:extLst>
      <p:ext uri="{BB962C8B-B14F-4D97-AF65-F5344CB8AC3E}">
        <p14:creationId xmlns:p14="http://schemas.microsoft.com/office/powerpoint/2010/main" val="4185857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 id="2147483658" r:id="rId8"/>
    <p:sldLayoutId id="214748365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1AAF2-9D3D-2AC7-9BBF-B85BB40B1F98}"/>
              </a:ext>
            </a:extLst>
          </p:cNvPr>
          <p:cNvSpPr>
            <a:spLocks noGrp="1"/>
          </p:cNvSpPr>
          <p:nvPr>
            <p:ph type="ctrTitle"/>
          </p:nvPr>
        </p:nvSpPr>
        <p:spPr>
          <a:xfrm>
            <a:off x="1" y="2301290"/>
            <a:ext cx="12191998" cy="1354781"/>
          </a:xfrm>
        </p:spPr>
        <p:txBody>
          <a:bodyPr/>
          <a:lstStyle/>
          <a:p>
            <a:pPr algn="ctr"/>
            <a:r>
              <a:rPr lang="en-US" b="1" dirty="0">
                <a:latin typeface="Arial Narrow" panose="020B0606020202030204" pitchFamily="34" charset="0"/>
              </a:rPr>
              <a:t>Case Presentation Title</a:t>
            </a:r>
            <a:endParaRPr lang="en-AE" b="1" dirty="0">
              <a:latin typeface="Arial Narrow" panose="020B0606020202030204" pitchFamily="34" charset="0"/>
            </a:endParaRPr>
          </a:p>
        </p:txBody>
      </p:sp>
      <p:sp>
        <p:nvSpPr>
          <p:cNvPr id="3" name="Subtitle 2">
            <a:extLst>
              <a:ext uri="{FF2B5EF4-FFF2-40B4-BE49-F238E27FC236}">
                <a16:creationId xmlns:a16="http://schemas.microsoft.com/office/drawing/2014/main" id="{4B37601E-B759-6CB7-669A-1647413B9441}"/>
              </a:ext>
            </a:extLst>
          </p:cNvPr>
          <p:cNvSpPr>
            <a:spLocks noGrp="1"/>
          </p:cNvSpPr>
          <p:nvPr>
            <p:ph type="subTitle" idx="1"/>
          </p:nvPr>
        </p:nvSpPr>
        <p:spPr>
          <a:xfrm>
            <a:off x="0" y="3879319"/>
            <a:ext cx="12191999" cy="1169759"/>
          </a:xfrm>
        </p:spPr>
        <p:txBody>
          <a:bodyPr/>
          <a:lstStyle/>
          <a:p>
            <a:pPr algn="ctr">
              <a:spcBef>
                <a:spcPts val="0"/>
              </a:spcBef>
            </a:pPr>
            <a:r>
              <a:rPr lang="en-US" b="1" dirty="0"/>
              <a:t>SPEAKER NAME</a:t>
            </a:r>
          </a:p>
          <a:p>
            <a:pPr algn="ctr">
              <a:spcBef>
                <a:spcPts val="0"/>
              </a:spcBef>
            </a:pPr>
            <a:r>
              <a:rPr lang="en-US" dirty="0"/>
              <a:t>Designation</a:t>
            </a:r>
          </a:p>
          <a:p>
            <a:pPr algn="ctr">
              <a:spcBef>
                <a:spcPts val="0"/>
              </a:spcBef>
            </a:pPr>
            <a:r>
              <a:rPr lang="en-US" dirty="0"/>
              <a:t>Hospital/Company</a:t>
            </a:r>
            <a:endParaRPr lang="en-AE" dirty="0"/>
          </a:p>
        </p:txBody>
      </p:sp>
    </p:spTree>
    <p:extLst>
      <p:ext uri="{BB962C8B-B14F-4D97-AF65-F5344CB8AC3E}">
        <p14:creationId xmlns:p14="http://schemas.microsoft.com/office/powerpoint/2010/main" val="3870793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148FE-6A52-C30E-116E-65937659CBB2}"/>
              </a:ext>
            </a:extLst>
          </p:cNvPr>
          <p:cNvSpPr>
            <a:spLocks noGrp="1"/>
          </p:cNvSpPr>
          <p:nvPr>
            <p:ph type="title"/>
          </p:nvPr>
        </p:nvSpPr>
        <p:spPr/>
        <p:txBody>
          <a:bodyPr/>
          <a:lstStyle/>
          <a:p>
            <a:endParaRPr lang="en-AE" dirty="0"/>
          </a:p>
        </p:txBody>
      </p:sp>
      <p:sp>
        <p:nvSpPr>
          <p:cNvPr id="3" name="Content Placeholder 2">
            <a:extLst>
              <a:ext uri="{FF2B5EF4-FFF2-40B4-BE49-F238E27FC236}">
                <a16:creationId xmlns:a16="http://schemas.microsoft.com/office/drawing/2014/main" id="{B3701837-5C38-0DE6-D646-95574DD09BEA}"/>
              </a:ext>
            </a:extLst>
          </p:cNvPr>
          <p:cNvSpPr>
            <a:spLocks noGrp="1"/>
          </p:cNvSpPr>
          <p:nvPr>
            <p:ph idx="1"/>
          </p:nvPr>
        </p:nvSpPr>
        <p:spPr/>
        <p:txBody>
          <a:bodyPr/>
          <a:lstStyle/>
          <a:p>
            <a:r>
              <a:rPr lang="en-US" dirty="0"/>
              <a:t>Case presentation including history, relevant past medical history and relevant medications, significant findings on physical examination</a:t>
            </a:r>
            <a:endParaRPr lang="en-AE" dirty="0"/>
          </a:p>
          <a:p>
            <a:endParaRPr lang="en-AE" dirty="0"/>
          </a:p>
        </p:txBody>
      </p:sp>
    </p:spTree>
    <p:extLst>
      <p:ext uri="{BB962C8B-B14F-4D97-AF65-F5344CB8AC3E}">
        <p14:creationId xmlns:p14="http://schemas.microsoft.com/office/powerpoint/2010/main" val="1869538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4DCC9-B39F-DB77-5AAE-0FC778B893A4}"/>
              </a:ext>
            </a:extLst>
          </p:cNvPr>
          <p:cNvSpPr>
            <a:spLocks noGrp="1"/>
          </p:cNvSpPr>
          <p:nvPr>
            <p:ph type="title"/>
          </p:nvPr>
        </p:nvSpPr>
        <p:spPr/>
        <p:txBody>
          <a:bodyPr/>
          <a:lstStyle/>
          <a:p>
            <a:endParaRPr lang="en-AE"/>
          </a:p>
        </p:txBody>
      </p:sp>
      <p:sp>
        <p:nvSpPr>
          <p:cNvPr id="3" name="Content Placeholder 2">
            <a:extLst>
              <a:ext uri="{FF2B5EF4-FFF2-40B4-BE49-F238E27FC236}">
                <a16:creationId xmlns:a16="http://schemas.microsoft.com/office/drawing/2014/main" id="{13E97E11-BA3E-E79C-16D0-400E95694729}"/>
              </a:ext>
            </a:extLst>
          </p:cNvPr>
          <p:cNvSpPr>
            <a:spLocks noGrp="1"/>
          </p:cNvSpPr>
          <p:nvPr>
            <p:ph idx="1"/>
          </p:nvPr>
        </p:nvSpPr>
        <p:spPr/>
        <p:txBody>
          <a:bodyPr/>
          <a:lstStyle/>
          <a:p>
            <a:r>
              <a:rPr lang="en-US" dirty="0"/>
              <a:t>Laboratory work up including results of urinalysis, urine protein/creatinine ratio or 24 h urine protein, serologies if any</a:t>
            </a:r>
          </a:p>
          <a:p>
            <a:r>
              <a:rPr lang="en-US" dirty="0"/>
              <a:t>Brief timeline of events if applicable (summarize preferably in a table or graph)</a:t>
            </a:r>
            <a:endParaRPr lang="en-AE" dirty="0"/>
          </a:p>
          <a:p>
            <a:endParaRPr lang="en-AE" dirty="0"/>
          </a:p>
        </p:txBody>
      </p:sp>
    </p:spTree>
    <p:extLst>
      <p:ext uri="{BB962C8B-B14F-4D97-AF65-F5344CB8AC3E}">
        <p14:creationId xmlns:p14="http://schemas.microsoft.com/office/powerpoint/2010/main" val="3510306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6E82A-1CF0-951F-085F-1660F170482A}"/>
              </a:ext>
            </a:extLst>
          </p:cNvPr>
          <p:cNvSpPr>
            <a:spLocks noGrp="1"/>
          </p:cNvSpPr>
          <p:nvPr>
            <p:ph type="title"/>
          </p:nvPr>
        </p:nvSpPr>
        <p:spPr/>
        <p:txBody>
          <a:bodyPr/>
          <a:lstStyle/>
          <a:p>
            <a:endParaRPr lang="en-AE"/>
          </a:p>
        </p:txBody>
      </p:sp>
      <p:sp>
        <p:nvSpPr>
          <p:cNvPr id="3" name="Content Placeholder 2">
            <a:extLst>
              <a:ext uri="{FF2B5EF4-FFF2-40B4-BE49-F238E27FC236}">
                <a16:creationId xmlns:a16="http://schemas.microsoft.com/office/drawing/2014/main" id="{F1533D98-5CAA-EE25-6D5D-E2FB51C4122E}"/>
              </a:ext>
            </a:extLst>
          </p:cNvPr>
          <p:cNvSpPr>
            <a:spLocks noGrp="1"/>
          </p:cNvSpPr>
          <p:nvPr>
            <p:ph idx="1"/>
          </p:nvPr>
        </p:nvSpPr>
        <p:spPr/>
        <p:txBody>
          <a:bodyPr/>
          <a:lstStyle/>
          <a:p>
            <a:r>
              <a:rPr lang="en-US" dirty="0"/>
              <a:t>Kidney biopsy pictures : Include light microscopy, immunofluorescence and electron microscopy if possible. This part will be discussed by the nephropathologist</a:t>
            </a:r>
          </a:p>
          <a:p>
            <a:r>
              <a:rPr lang="en-US" dirty="0"/>
              <a:t>Last slide should mention the final pathological diagnosis</a:t>
            </a:r>
            <a:endParaRPr lang="en-AE" dirty="0"/>
          </a:p>
          <a:p>
            <a:endParaRPr lang="en-AE" dirty="0"/>
          </a:p>
          <a:p>
            <a:pPr marL="0" indent="0">
              <a:buNone/>
            </a:pPr>
            <a:r>
              <a:rPr lang="en-AE" b="1" dirty="0"/>
              <a:t>Pathology Slides are mandatory</a:t>
            </a:r>
          </a:p>
        </p:txBody>
      </p:sp>
    </p:spTree>
    <p:extLst>
      <p:ext uri="{BB962C8B-B14F-4D97-AF65-F5344CB8AC3E}">
        <p14:creationId xmlns:p14="http://schemas.microsoft.com/office/powerpoint/2010/main" val="735614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41E75-080D-102C-4F0E-A22DE6819682}"/>
              </a:ext>
            </a:extLst>
          </p:cNvPr>
          <p:cNvSpPr>
            <a:spLocks noGrp="1"/>
          </p:cNvSpPr>
          <p:nvPr>
            <p:ph type="title"/>
          </p:nvPr>
        </p:nvSpPr>
        <p:spPr/>
        <p:txBody>
          <a:bodyPr/>
          <a:lstStyle/>
          <a:p>
            <a:endParaRPr lang="en-AE"/>
          </a:p>
        </p:txBody>
      </p:sp>
      <p:sp>
        <p:nvSpPr>
          <p:cNvPr id="3" name="Content Placeholder 2">
            <a:extLst>
              <a:ext uri="{FF2B5EF4-FFF2-40B4-BE49-F238E27FC236}">
                <a16:creationId xmlns:a16="http://schemas.microsoft.com/office/drawing/2014/main" id="{3A5D29E6-AC44-FDAF-9846-E6EC061FD382}"/>
              </a:ext>
            </a:extLst>
          </p:cNvPr>
          <p:cNvSpPr>
            <a:spLocks noGrp="1"/>
          </p:cNvSpPr>
          <p:nvPr>
            <p:ph idx="1"/>
          </p:nvPr>
        </p:nvSpPr>
        <p:spPr/>
        <p:txBody>
          <a:bodyPr/>
          <a:lstStyle/>
          <a:p>
            <a:r>
              <a:rPr lang="en-US" dirty="0"/>
              <a:t>How the patient was treated with follow up labs , clinical progress…Preferably summarize in a table or graph</a:t>
            </a:r>
            <a:endParaRPr lang="en-AE" dirty="0"/>
          </a:p>
          <a:p>
            <a:endParaRPr lang="en-AE" dirty="0"/>
          </a:p>
        </p:txBody>
      </p:sp>
    </p:spTree>
    <p:extLst>
      <p:ext uri="{BB962C8B-B14F-4D97-AF65-F5344CB8AC3E}">
        <p14:creationId xmlns:p14="http://schemas.microsoft.com/office/powerpoint/2010/main" val="2919222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0DEFF-829E-6537-CA6E-DBA81BD1016C}"/>
              </a:ext>
            </a:extLst>
          </p:cNvPr>
          <p:cNvSpPr>
            <a:spLocks noGrp="1"/>
          </p:cNvSpPr>
          <p:nvPr>
            <p:ph type="title"/>
          </p:nvPr>
        </p:nvSpPr>
        <p:spPr/>
        <p:txBody>
          <a:bodyPr/>
          <a:lstStyle/>
          <a:p>
            <a:endParaRPr lang="en-AE"/>
          </a:p>
        </p:txBody>
      </p:sp>
      <p:sp>
        <p:nvSpPr>
          <p:cNvPr id="3" name="Content Placeholder 2">
            <a:extLst>
              <a:ext uri="{FF2B5EF4-FFF2-40B4-BE49-F238E27FC236}">
                <a16:creationId xmlns:a16="http://schemas.microsoft.com/office/drawing/2014/main" id="{206AC898-3046-F735-EE2E-360BB4040A48}"/>
              </a:ext>
            </a:extLst>
          </p:cNvPr>
          <p:cNvSpPr>
            <a:spLocks noGrp="1"/>
          </p:cNvSpPr>
          <p:nvPr>
            <p:ph idx="1"/>
          </p:nvPr>
        </p:nvSpPr>
        <p:spPr/>
        <p:txBody>
          <a:bodyPr/>
          <a:lstStyle/>
          <a:p>
            <a:r>
              <a:rPr lang="en-US" dirty="0"/>
              <a:t>One summary slide about the relevant literature that addresses your specific case (could be one relevant article where the final findings can be all summarized in one slide, the summary of KDIGO or other relevant guidelines…). Please restrict the literature review to 1-3 slides maximum. This is not meant to be an exhaustive review of the literature.</a:t>
            </a:r>
            <a:endParaRPr lang="en-AE" dirty="0"/>
          </a:p>
          <a:p>
            <a:endParaRPr lang="en-AE" dirty="0"/>
          </a:p>
        </p:txBody>
      </p:sp>
    </p:spTree>
    <p:extLst>
      <p:ext uri="{BB962C8B-B14F-4D97-AF65-F5344CB8AC3E}">
        <p14:creationId xmlns:p14="http://schemas.microsoft.com/office/powerpoint/2010/main" val="195934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50A1C-1E77-E157-637E-C509DFF159E1}"/>
              </a:ext>
            </a:extLst>
          </p:cNvPr>
          <p:cNvSpPr>
            <a:spLocks noGrp="1"/>
          </p:cNvSpPr>
          <p:nvPr>
            <p:ph type="ctrTitle" idx="4294967295"/>
          </p:nvPr>
        </p:nvSpPr>
        <p:spPr>
          <a:xfrm>
            <a:off x="0" y="3356977"/>
            <a:ext cx="12192000" cy="870536"/>
          </a:xfrm>
        </p:spPr>
        <p:txBody>
          <a:bodyPr/>
          <a:lstStyle/>
          <a:p>
            <a:pPr algn="ctr"/>
            <a:r>
              <a:rPr lang="en-US" b="1" dirty="0">
                <a:latin typeface="Arial Narrow" panose="020B0606020202030204" pitchFamily="34" charset="0"/>
              </a:rPr>
              <a:t>THANK YOU!</a:t>
            </a:r>
            <a:endParaRPr lang="en-AE" b="1" dirty="0">
              <a:latin typeface="Arial Narrow" panose="020B0606020202030204" pitchFamily="34" charset="0"/>
            </a:endParaRPr>
          </a:p>
        </p:txBody>
      </p:sp>
      <p:sp>
        <p:nvSpPr>
          <p:cNvPr id="3" name="Subtitle 2">
            <a:extLst>
              <a:ext uri="{FF2B5EF4-FFF2-40B4-BE49-F238E27FC236}">
                <a16:creationId xmlns:a16="http://schemas.microsoft.com/office/drawing/2014/main" id="{4FAF296E-71FD-B367-9645-74ACF86A9965}"/>
              </a:ext>
            </a:extLst>
          </p:cNvPr>
          <p:cNvSpPr>
            <a:spLocks noGrp="1"/>
          </p:cNvSpPr>
          <p:nvPr>
            <p:ph type="subTitle" idx="4294967295"/>
          </p:nvPr>
        </p:nvSpPr>
        <p:spPr>
          <a:xfrm>
            <a:off x="0" y="4227513"/>
            <a:ext cx="12192000" cy="1655762"/>
          </a:xfrm>
        </p:spPr>
        <p:txBody>
          <a:bodyPr/>
          <a:lstStyle/>
          <a:p>
            <a:pPr marL="0" indent="0" algn="ctr">
              <a:spcBef>
                <a:spcPts val="0"/>
              </a:spcBef>
              <a:buNone/>
            </a:pPr>
            <a:r>
              <a:rPr lang="en-US" b="1" dirty="0"/>
              <a:t>SPEAKER NAME</a:t>
            </a:r>
          </a:p>
          <a:p>
            <a:pPr marL="0" indent="0" algn="ctr">
              <a:spcBef>
                <a:spcPts val="0"/>
              </a:spcBef>
              <a:buNone/>
            </a:pPr>
            <a:r>
              <a:rPr lang="en-US" dirty="0"/>
              <a:t>Designation</a:t>
            </a:r>
          </a:p>
          <a:p>
            <a:pPr marL="0" indent="0" algn="ctr">
              <a:spcBef>
                <a:spcPts val="0"/>
              </a:spcBef>
              <a:buNone/>
            </a:pPr>
            <a:r>
              <a:rPr lang="en-US" dirty="0"/>
              <a:t>Hospital/Company</a:t>
            </a:r>
            <a:endParaRPr lang="en-AE" dirty="0"/>
          </a:p>
          <a:p>
            <a:pPr>
              <a:spcBef>
                <a:spcPts val="0"/>
              </a:spcBef>
            </a:pPr>
            <a:endParaRPr lang="en-AE" dirty="0"/>
          </a:p>
        </p:txBody>
      </p:sp>
    </p:spTree>
    <p:extLst>
      <p:ext uri="{BB962C8B-B14F-4D97-AF65-F5344CB8AC3E}">
        <p14:creationId xmlns:p14="http://schemas.microsoft.com/office/powerpoint/2010/main" val="1989531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190</Words>
  <Application>Microsoft Office PowerPoint</Application>
  <PresentationFormat>Widescreen</PresentationFormat>
  <Paragraphs>17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Arial Narrow</vt:lpstr>
      <vt:lpstr>Calibri</vt:lpstr>
      <vt:lpstr>Calibri Light</vt:lpstr>
      <vt:lpstr>Office Theme</vt:lpstr>
      <vt:lpstr>Case Presentation Title</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Jessa Nerona</dc:creator>
  <cp:lastModifiedBy>Jessa Nerona</cp:lastModifiedBy>
  <cp:revision>2</cp:revision>
  <dcterms:created xsi:type="dcterms:W3CDTF">2026-05-12T12:32:29Z</dcterms:created>
  <dcterms:modified xsi:type="dcterms:W3CDTF">2026-09-30T12:44:28Z</dcterms:modified>
</cp:coreProperties>
</file>