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embeddedFontLst>
    <p:embeddedFont>
      <p:font typeface="Montserrat" panose="00000500000000000000" pitchFamily="2" charset="0"/>
      <p:regular r:id="rId21"/>
      <p:bold r:id="rId22"/>
      <p:italic r:id="rId23"/>
      <p:boldItalic r:id="rId24"/>
    </p:embeddedFont>
    <p:embeddedFont>
      <p:font typeface="Montserrat Medium" panose="00000600000000000000" pitchFamily="2" charset="0"/>
      <p:regular r:id="rId25"/>
      <p:bold r:id="rId26"/>
      <p:italic r:id="rId27"/>
      <p:boldItalic r:id="rId28"/>
    </p:embeddedFont>
    <p:embeddedFont>
      <p:font typeface="Montserrat SemiBold" panose="000007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jzHDWNsRXoqHN2RmDFhl+qwvBTf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552" y="66"/>
      </p:cViewPr>
      <p:guideLst/>
    </p:cSldViewPr>
  </p:slideViewPr>
  <p:notesTextViewPr>
    <p:cViewPr>
      <p:scale>
        <a:sx n="1" d="1"/>
        <a:sy n="1" d="1"/>
      </p:scale>
      <p:origin x="0" y="-12"/>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tableStyles" Target="tableStyles.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a:t>Thanks for having us today.</a:t>
            </a:r>
            <a:endParaRPr sz="1100"/>
          </a:p>
          <a:p>
            <a:pPr marL="0" lvl="0" indent="0" algn="l" rtl="0">
              <a:lnSpc>
                <a:spcPct val="115000"/>
              </a:lnSpc>
              <a:spcBef>
                <a:spcPts val="1200"/>
              </a:spcBef>
              <a:spcAft>
                <a:spcPts val="0"/>
              </a:spcAft>
              <a:buClr>
                <a:schemeClr val="dk1"/>
              </a:buClr>
              <a:buSzPts val="1100"/>
              <a:buFont typeface="Arial"/>
              <a:buNone/>
            </a:pPr>
            <a:r>
              <a:rPr lang="en-US" sz="1100"/>
              <a:t>Today, we are going to look at what is taking place across the ASUG community around SAP custom code, S/4HANA, Clean Core, automation, and AI readiness.</a:t>
            </a:r>
            <a:endParaRPr sz="1100"/>
          </a:p>
          <a:p>
            <a:pPr marL="0" lvl="0" indent="0" algn="l" rtl="0">
              <a:lnSpc>
                <a:spcPct val="115000"/>
              </a:lnSpc>
              <a:spcBef>
                <a:spcPts val="1200"/>
              </a:spcBef>
              <a:spcAft>
                <a:spcPts val="0"/>
              </a:spcAft>
              <a:buClr>
                <a:schemeClr val="dk1"/>
              </a:buClr>
              <a:buSzPts val="1100"/>
              <a:buFont typeface="Arial"/>
              <a:buNone/>
            </a:pPr>
            <a:r>
              <a:rPr lang="en-US" sz="1100"/>
              <a:t>smartShift has partnered with ASUG on this research for three consecutive years, so we are not looking at a single snapshot. We are starting to see meaningful patterns in how SAP organizations are approaching these issues.</a:t>
            </a:r>
            <a:endParaRPr sz="1100"/>
          </a:p>
          <a:p>
            <a:pPr marL="0" lvl="0" indent="0" algn="l" rtl="0">
              <a:lnSpc>
                <a:spcPct val="115000"/>
              </a:lnSpc>
              <a:spcBef>
                <a:spcPts val="1200"/>
              </a:spcBef>
              <a:spcAft>
                <a:spcPts val="0"/>
              </a:spcAft>
              <a:buClr>
                <a:schemeClr val="dk1"/>
              </a:buClr>
              <a:buSzPts val="1100"/>
              <a:buFont typeface="Arial"/>
              <a:buNone/>
            </a:pPr>
            <a:r>
              <a:rPr lang="en-US" sz="1100"/>
              <a:t>My goal is that you leave with a clearer way to think about your own custom code environment and the decisions your organization may need to make next.</a:t>
            </a:r>
            <a:endParaRPr sz="1100"/>
          </a:p>
          <a:p>
            <a:pPr marL="0" lvl="0" indent="0" algn="l" rtl="0">
              <a:lnSpc>
                <a:spcPct val="115000"/>
              </a:lnSpc>
              <a:spcBef>
                <a:spcPts val="1200"/>
              </a:spcBef>
              <a:spcAft>
                <a:spcPts val="1200"/>
              </a:spcAft>
              <a:buClr>
                <a:schemeClr val="dk1"/>
              </a:buClr>
              <a:buSzPts val="1100"/>
              <a:buFont typeface="Arial"/>
              <a:buNone/>
            </a:pPr>
            <a:r>
              <a:rPr lang="en-US" sz="1100" b="1"/>
              <a:t>Transition:</a:t>
            </a:r>
            <a:r>
              <a:rPr lang="en-US" sz="1100"/>
              <a:t> Before we get into the research, let me briefly introduce myself and give you some context on smartShift.</a:t>
            </a:r>
            <a:endParaRPr sz="1100"/>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dirty="0"/>
              <a:t>I’m Jason, a Senior Account Executive with smartShift.</a:t>
            </a:r>
            <a:endParaRPr sz="1100" dirty="0"/>
          </a:p>
          <a:p>
            <a:pPr marL="0" lvl="0" indent="0" algn="l" rtl="0">
              <a:lnSpc>
                <a:spcPct val="115000"/>
              </a:lnSpc>
              <a:spcBef>
                <a:spcPts val="1200"/>
              </a:spcBef>
              <a:spcAft>
                <a:spcPts val="0"/>
              </a:spcAft>
              <a:buClr>
                <a:schemeClr val="dk1"/>
              </a:buClr>
              <a:buSzPts val="1100"/>
              <a:buFont typeface="Arial"/>
              <a:buNone/>
            </a:pPr>
            <a:r>
              <a:rPr lang="en-US" sz="1100"/>
              <a:t>I work with SAP organizations that are navigating S/4HANA transformation, Clean Core, and the ongoing challenge of understanding and modernizing their custom code.</a:t>
            </a:r>
            <a:endParaRPr sz="1100"/>
          </a:p>
          <a:p>
            <a:pPr marL="0" lvl="0" indent="0" algn="l" rtl="0">
              <a:lnSpc>
                <a:spcPct val="115000"/>
              </a:lnSpc>
              <a:spcBef>
                <a:spcPts val="1200"/>
              </a:spcBef>
              <a:spcAft>
                <a:spcPts val="0"/>
              </a:spcAft>
              <a:buClr>
                <a:schemeClr val="dk1"/>
              </a:buClr>
              <a:buSzPts val="1100"/>
              <a:buFont typeface="Arial"/>
              <a:buNone/>
            </a:pPr>
            <a:r>
              <a:rPr lang="en-US" sz="1100" dirty="0"/>
              <a:t>The companies shown here represent some of the large and complex SAP environments smartShift has supported.</a:t>
            </a:r>
            <a:endParaRPr sz="1100" dirty="0"/>
          </a:p>
          <a:p>
            <a:pPr marL="0" lvl="0" indent="0" algn="l" rtl="0">
              <a:lnSpc>
                <a:spcPct val="115000"/>
              </a:lnSpc>
              <a:spcBef>
                <a:spcPts val="1200"/>
              </a:spcBef>
              <a:spcAft>
                <a:spcPts val="0"/>
              </a:spcAft>
              <a:buClr>
                <a:schemeClr val="dk1"/>
              </a:buClr>
              <a:buSzPts val="1100"/>
              <a:buFont typeface="Arial"/>
              <a:buNone/>
            </a:pPr>
            <a:r>
              <a:rPr lang="en-US" sz="1100" dirty="0"/>
              <a:t>I am not here today to suggest that every organization has the same environment or should take the same path. The relevance is that the perspective we are sharing is informed by experience across a wide range of complex SAP landscapes.</a:t>
            </a:r>
            <a:endParaRPr sz="1100" dirty="0"/>
          </a:p>
          <a:p>
            <a:pPr marL="0" lvl="0" indent="0" algn="l" rtl="0">
              <a:lnSpc>
                <a:spcPct val="115000"/>
              </a:lnSpc>
              <a:spcBef>
                <a:spcPts val="1200"/>
              </a:spcBef>
              <a:spcAft>
                <a:spcPts val="0"/>
              </a:spcAft>
              <a:buClr>
                <a:schemeClr val="dk1"/>
              </a:buClr>
              <a:buSzPts val="1100"/>
              <a:buFont typeface="Arial"/>
              <a:buNone/>
            </a:pPr>
            <a:r>
              <a:rPr lang="en-US" sz="1100" b="1" dirty="0"/>
              <a:t>Transition:</a:t>
            </a:r>
            <a:r>
              <a:rPr lang="en-US" sz="1100" dirty="0"/>
              <a:t> Let me give you a little more context on where that experience comes from.</a:t>
            </a:r>
            <a:endParaRPr sz="1100" dirty="0"/>
          </a:p>
          <a:p>
            <a:pPr marL="0" lvl="0" indent="0" algn="l" rtl="0">
              <a:lnSpc>
                <a:spcPct val="115000"/>
              </a:lnSpc>
              <a:spcBef>
                <a:spcPts val="1200"/>
              </a:spcBef>
              <a:spcAft>
                <a:spcPts val="0"/>
              </a:spcAft>
              <a:buSzPts val="1100"/>
              <a:buNone/>
            </a:pPr>
            <a:endParaRPr sz="1100" dirty="0"/>
          </a:p>
        </p:txBody>
      </p:sp>
      <p:sp>
        <p:nvSpPr>
          <p:cNvPr id="99" name="Google Shape;99;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409afd162d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g409afd162d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t>Quick context on smartShift. We have spent more than 20 years focused on SAP custom code — analyzing it, modernizing it, and helping organizations manage it over time.</a:t>
            </a:r>
            <a:endParaRPr sz="1100"/>
          </a:p>
          <a:p>
            <a:pPr marL="0" lvl="0" indent="0" algn="l" rtl="0">
              <a:lnSpc>
                <a:spcPct val="115000"/>
              </a:lnSpc>
              <a:spcBef>
                <a:spcPts val="0"/>
              </a:spcBef>
              <a:spcAft>
                <a:spcPts val="0"/>
              </a:spcAft>
              <a:buClr>
                <a:schemeClr val="dk1"/>
              </a:buClr>
              <a:buSzPts val="1100"/>
              <a:buFont typeface="Arial"/>
              <a:buNone/>
            </a:pPr>
            <a:r>
              <a:rPr lang="en-US" sz="1100"/>
              <a:t>For this audience, the important point is not just the scale. It is that our perspective comes from real ABAP complexity across large SAP environments — not theory.</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Clr>
                <a:schemeClr val="dk1"/>
              </a:buClr>
              <a:buSzPts val="1100"/>
              <a:buFont typeface="Arial"/>
              <a:buNone/>
            </a:pPr>
            <a:r>
              <a:rPr lang="en-US" sz="1100" b="1"/>
              <a:t>Transition: </a:t>
            </a:r>
            <a:r>
              <a:rPr lang="en-US" sz="1100"/>
              <a:t>That hands-on experience is paired with the ASUG research we will walk through today.</a:t>
            </a:r>
            <a:endParaRPr sz="1100"/>
          </a:p>
          <a:p>
            <a:pPr marL="0" lvl="0" indent="0" algn="l" rtl="0">
              <a:lnSpc>
                <a:spcPct val="115000"/>
              </a:lnSpc>
              <a:spcBef>
                <a:spcPts val="1200"/>
              </a:spcBef>
              <a:spcAft>
                <a:spcPts val="0"/>
              </a:spcAft>
              <a:buSzPts val="1100"/>
              <a:buNone/>
            </a:pPr>
            <a:endParaRPr sz="1100"/>
          </a:p>
        </p:txBody>
      </p:sp>
      <p:sp>
        <p:nvSpPr>
          <p:cNvPr id="289" name="Google Shape;289;g409afd162d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4: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4: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t>This research is based on ASUG member responses, so it reflects people who are actively dealing with SAP custom code, S/4HANA, Clean Core, AI, and partners.</a:t>
            </a:r>
            <a:endParaRPr sz="1100"/>
          </a:p>
          <a:p>
            <a:pPr marL="0" lvl="0" indent="0" algn="l" rtl="0">
              <a:lnSpc>
                <a:spcPct val="115000"/>
              </a:lnSpc>
              <a:spcBef>
                <a:spcPts val="0"/>
              </a:spcBef>
              <a:spcAft>
                <a:spcPts val="0"/>
              </a:spcAft>
              <a:buClr>
                <a:schemeClr val="dk1"/>
              </a:buClr>
              <a:buSzPts val="1100"/>
              <a:buFont typeface="Arial"/>
              <a:buNone/>
            </a:pPr>
            <a:r>
              <a:rPr lang="en-US" sz="1100"/>
              <a:t>The most important point is that this is the third year of the research partnership. We are not looking at a one-time snapshot. We are seeing a pattern emerge.</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SzPts val="1100"/>
              <a:buNone/>
            </a:pPr>
            <a:r>
              <a:rPr lang="en-US" sz="1100" b="1"/>
              <a:t>Transition: </a:t>
            </a:r>
            <a:r>
              <a:rPr lang="en-US" sz="1100"/>
              <a:t>So what has changed over those three years?</a:t>
            </a:r>
            <a:endParaRPr sz="1100"/>
          </a:p>
        </p:txBody>
      </p:sp>
      <p:sp>
        <p:nvSpPr>
          <p:cNvPr id="314" name="Google Shape;314;p4: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409afd162d3_0_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g409afd162d3_0_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t>Three things stand out from the research over time. First, the market has moved from planning into execution. Second, custom code is still coming forward. Third, Clean Core and AI are raising the bar for how that code needs to be managed.</a:t>
            </a:r>
            <a:endParaRPr sz="1100"/>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15000"/>
              </a:lnSpc>
              <a:spcBef>
                <a:spcPts val="0"/>
              </a:spcBef>
              <a:spcAft>
                <a:spcPts val="0"/>
              </a:spcAft>
              <a:buClr>
                <a:schemeClr val="dk1"/>
              </a:buClr>
              <a:buSzPts val="1100"/>
              <a:buFont typeface="Arial"/>
              <a:buNone/>
            </a:pPr>
            <a:r>
              <a:rPr lang="en-US" sz="1100"/>
              <a:t>The takeaway is that custom code is no longer just a migration workstream. It is becoming an ongoing modernization and governance discipline.</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Clr>
                <a:schemeClr val="dk1"/>
              </a:buClr>
              <a:buSzPts val="1100"/>
              <a:buFont typeface="Arial"/>
              <a:buNone/>
            </a:pPr>
            <a:r>
              <a:rPr lang="en-US" sz="1100" b="1"/>
              <a:t>Transition: </a:t>
            </a:r>
            <a:r>
              <a:rPr lang="en-US" sz="1100"/>
              <a:t>That is the thread we will follow through today’s discussion.</a:t>
            </a:r>
            <a:endParaRPr sz="1100"/>
          </a:p>
          <a:p>
            <a:pPr marL="0" lvl="0" indent="0" algn="l" rtl="0">
              <a:lnSpc>
                <a:spcPct val="115000"/>
              </a:lnSpc>
              <a:spcBef>
                <a:spcPts val="1200"/>
              </a:spcBef>
              <a:spcAft>
                <a:spcPts val="0"/>
              </a:spcAft>
              <a:buSzPts val="1100"/>
              <a:buNone/>
            </a:pPr>
            <a:endParaRPr sz="1100"/>
          </a:p>
        </p:txBody>
      </p:sp>
      <p:sp>
        <p:nvSpPr>
          <p:cNvPr id="332" name="Google Shape;332;g409afd162d3_0_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5: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5: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1100"/>
              <a:t>We will cover this in three parts. </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SzPts val="1100"/>
              <a:buNone/>
            </a:pPr>
            <a:r>
              <a:rPr lang="en-US" sz="1100"/>
              <a:t>First, where the market is right now. </a:t>
            </a:r>
            <a:endParaRPr sz="1100"/>
          </a:p>
          <a:p>
            <a:pPr marL="0" lvl="0" indent="0" algn="l" rtl="0">
              <a:lnSpc>
                <a:spcPct val="115000"/>
              </a:lnSpc>
              <a:spcBef>
                <a:spcPts val="0"/>
              </a:spcBef>
              <a:spcAft>
                <a:spcPts val="0"/>
              </a:spcAft>
              <a:buSzPts val="1100"/>
              <a:buNone/>
            </a:pPr>
            <a:r>
              <a:rPr lang="en-US" sz="1100"/>
              <a:t>Second, where execution pressure shows up. </a:t>
            </a:r>
            <a:endParaRPr sz="1100"/>
          </a:p>
          <a:p>
            <a:pPr marL="0" lvl="0" indent="0" algn="l" rtl="0">
              <a:lnSpc>
                <a:spcPct val="115000"/>
              </a:lnSpc>
              <a:spcBef>
                <a:spcPts val="0"/>
              </a:spcBef>
              <a:spcAft>
                <a:spcPts val="0"/>
              </a:spcAft>
              <a:buSzPts val="1100"/>
              <a:buNone/>
            </a:pPr>
            <a:r>
              <a:rPr lang="en-US" sz="1100"/>
              <a:t>Third, what the next operating model needs to look like.</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SzPts val="1100"/>
              <a:buNone/>
            </a:pPr>
            <a:r>
              <a:rPr lang="en-US" sz="1100"/>
              <a:t>A key framing point: we are not talking about writing more custom code. We are talking about continuously managing the custom code organizations already have.</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SzPts val="1100"/>
              <a:buNone/>
            </a:pPr>
            <a:r>
              <a:rPr lang="en-US" sz="1100" b="1"/>
              <a:t>Transition:</a:t>
            </a:r>
            <a:r>
              <a:rPr lang="en-US" sz="1100"/>
              <a:t> Let’s start with the S/4HANA shift already happening across the ASUG community.</a:t>
            </a:r>
            <a:endParaRPr sz="1100"/>
          </a:p>
          <a:p>
            <a:pPr marL="0" lvl="0" indent="0" algn="l" rtl="0">
              <a:lnSpc>
                <a:spcPct val="115000"/>
              </a:lnSpc>
              <a:spcBef>
                <a:spcPts val="0"/>
              </a:spcBef>
              <a:spcAft>
                <a:spcPts val="0"/>
              </a:spcAft>
              <a:buSzPts val="1100"/>
              <a:buNone/>
            </a:pPr>
            <a:endParaRPr sz="1100"/>
          </a:p>
        </p:txBody>
      </p:sp>
      <p:sp>
        <p:nvSpPr>
          <p:cNvPr id="358" name="Google Shape;358;p5: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6: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6: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ASUG members have clearly moved from planning into execution. Sixty-one percent are fully migrated, partially migrated, or actively in process.</a:t>
            </a:r>
            <a:endParaRPr/>
          </a:p>
          <a:p>
            <a:pPr marL="0" lvl="0" indent="0" algn="l" rtl="0">
              <a:lnSpc>
                <a:spcPct val="115000"/>
              </a:lnSpc>
              <a:spcBef>
                <a:spcPts val="0"/>
              </a:spcBef>
              <a:spcAft>
                <a:spcPts val="0"/>
              </a:spcAft>
              <a:buClr>
                <a:schemeClr val="dk1"/>
              </a:buClr>
              <a:buSzPts val="1100"/>
              <a:buFont typeface="Arial"/>
              <a:buNone/>
            </a:pPr>
            <a:r>
              <a:rPr lang="en-US"/>
              <a:t>Two years ago, the question was often, ‘When do we move?’ Today, it is more often, ‘How well are we executing, and what are we bringing with us?’</a:t>
            </a:r>
            <a:endParaRPr/>
          </a:p>
          <a:p>
            <a:pPr marL="0" lvl="0" indent="0" algn="l" rtl="0">
              <a:lnSpc>
                <a:spcPct val="115000"/>
              </a:lnSpc>
              <a:spcBef>
                <a:spcPts val="0"/>
              </a:spcBef>
              <a:spcAft>
                <a:spcPts val="0"/>
              </a:spcAft>
              <a:buClr>
                <a:schemeClr val="dk1"/>
              </a:buClr>
              <a:buSzPts val="1100"/>
              <a:buFont typeface="Arial"/>
              <a:buNone/>
            </a:pPr>
            <a:r>
              <a:rPr lang="en-US"/>
              <a:t>If someone in the room is still planning, that is not a problem. It means this is the right time to get visibility before complexity becomes expensive mid-program.</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Clr>
                <a:schemeClr val="dk1"/>
              </a:buClr>
              <a:buSzPts val="1100"/>
              <a:buFont typeface="Arial"/>
              <a:buNone/>
            </a:pPr>
            <a:r>
              <a:rPr lang="en-US" b="1"/>
              <a:t>Transition: </a:t>
            </a:r>
            <a:r>
              <a:rPr lang="en-US"/>
              <a:t>ASUG members are ahead of much of the broader market, so it is worth putting this in context.</a:t>
            </a:r>
            <a:endParaRPr/>
          </a:p>
          <a:p>
            <a:pPr marL="0" lvl="0" indent="0" algn="l" rtl="0">
              <a:lnSpc>
                <a:spcPct val="115000"/>
              </a:lnSpc>
              <a:spcBef>
                <a:spcPts val="1200"/>
              </a:spcBef>
              <a:spcAft>
                <a:spcPts val="0"/>
              </a:spcAft>
              <a:buSzPts val="1100"/>
              <a:buNone/>
            </a:pPr>
            <a:endParaRPr sz="1100"/>
          </a:p>
        </p:txBody>
      </p:sp>
      <p:sp>
        <p:nvSpPr>
          <p:cNvPr id="378" name="Google Shape;378;p6: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t>ASUG members tend to be more engaged and further along than the broader SAP installed base. Outside this room, many SAP programs are still wrestling with budget pressure, timeline risk, and legacy process carryover.</a:t>
            </a:r>
            <a:endParaRPr sz="1100"/>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15000"/>
              </a:lnSpc>
              <a:spcBef>
                <a:spcPts val="0"/>
              </a:spcBef>
              <a:spcAft>
                <a:spcPts val="0"/>
              </a:spcAft>
              <a:buClr>
                <a:schemeClr val="dk1"/>
              </a:buClr>
              <a:buSzPts val="1100"/>
              <a:buFont typeface="Arial"/>
              <a:buNone/>
            </a:pPr>
            <a:r>
              <a:rPr lang="en-US" sz="1100"/>
              <a:t>The important point is not to shame any approach. It is that many organizations still assume heavy customization means slow, manual, expensive remediation. That assumption is changing.</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Clr>
                <a:schemeClr val="dk1"/>
              </a:buClr>
              <a:buSzPts val="1100"/>
              <a:buFont typeface="Arial"/>
              <a:buNone/>
            </a:pPr>
            <a:r>
              <a:rPr lang="en-US" sz="1100" b="1"/>
              <a:t>Transition:</a:t>
            </a:r>
            <a:r>
              <a:rPr lang="en-US" sz="1100"/>
              <a:t> Whether organizations are ahead or behind, one thing is clear: custom code is coming with them.</a:t>
            </a:r>
            <a:endParaRPr sz="1100"/>
          </a:p>
          <a:p>
            <a:pPr marL="0" lvl="0" indent="0" algn="l" rtl="0">
              <a:lnSpc>
                <a:spcPct val="115000"/>
              </a:lnSpc>
              <a:spcBef>
                <a:spcPts val="1200"/>
              </a:spcBef>
              <a:spcAft>
                <a:spcPts val="0"/>
              </a:spcAft>
              <a:buSzPts val="1100"/>
              <a:buNone/>
            </a:pPr>
            <a:endParaRPr sz="1100"/>
          </a:p>
        </p:txBody>
      </p:sp>
      <p:sp>
        <p:nvSpPr>
          <p:cNvPr id="415" name="Google Shape;415;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8: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8: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t>This is one of the most important points in the deck. Clean Core does not mean custom code disappears. Most organizations are still carrying custom code into S/4HANA.</a:t>
            </a:r>
            <a:endParaRPr sz="1100"/>
          </a:p>
          <a:p>
            <a:pPr marL="0" lvl="0" indent="0" algn="l" rtl="0">
              <a:lnSpc>
                <a:spcPct val="115000"/>
              </a:lnSpc>
              <a:spcBef>
                <a:spcPts val="0"/>
              </a:spcBef>
              <a:spcAft>
                <a:spcPts val="0"/>
              </a:spcAft>
              <a:buClr>
                <a:schemeClr val="dk1"/>
              </a:buClr>
              <a:buSzPts val="1100"/>
              <a:buFont typeface="Arial"/>
              <a:buNone/>
            </a:pPr>
            <a:r>
              <a:rPr lang="en-US" sz="1100"/>
              <a:t>For many companies, custom code contains business logic, reporting requirements, compliance rules, or process knowledge that matters. The question is not whether all custom code is bad. The question is which code should move forward and how it should be governed.</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Clr>
                <a:schemeClr val="dk1"/>
              </a:buClr>
              <a:buSzPts val="1100"/>
              <a:buFont typeface="Arial"/>
              <a:buNone/>
            </a:pPr>
            <a:r>
              <a:rPr lang="en-US" sz="1100" b="1"/>
              <a:t>Transition:</a:t>
            </a:r>
            <a:r>
              <a:rPr lang="en-US" sz="1100"/>
              <a:t> Once you accept that custom code is coming forward, the next question is whether teams can understand the full scope manually.</a:t>
            </a:r>
            <a:endParaRPr sz="1100"/>
          </a:p>
          <a:p>
            <a:pPr marL="0" lvl="0" indent="0" algn="l" rtl="0">
              <a:lnSpc>
                <a:spcPct val="115000"/>
              </a:lnSpc>
              <a:spcBef>
                <a:spcPts val="1200"/>
              </a:spcBef>
              <a:spcAft>
                <a:spcPts val="0"/>
              </a:spcAft>
              <a:buSzPts val="1100"/>
              <a:buNone/>
            </a:pPr>
            <a:endParaRPr sz="1100"/>
          </a:p>
        </p:txBody>
      </p:sp>
      <p:sp>
        <p:nvSpPr>
          <p:cNvPr id="444" name="Google Shape;444;p8: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9: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p9: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r>
              <a:rPr lang="en-US" sz="1100"/>
              <a:t>A typical SAP ECC environment carries roughly 22,000 custom objects and 2.7 million lines of code — and within that, tens of thousands of technical compatibility issues and hundreds of thousands of smaller best-practice, security, and stability findings.</a:t>
            </a:r>
            <a:endParaRPr sz="1100"/>
          </a:p>
          <a:p>
            <a:pPr marL="0" lvl="0" indent="0" algn="l" rtl="0">
              <a:lnSpc>
                <a:spcPct val="115000"/>
              </a:lnSpc>
              <a:spcBef>
                <a:spcPts val="1200"/>
              </a:spcBef>
              <a:spcAft>
                <a:spcPts val="0"/>
              </a:spcAft>
              <a:buSzPts val="1100"/>
              <a:buNone/>
            </a:pPr>
            <a:r>
              <a:rPr lang="en-US" sz="1100"/>
              <a:t>That's not a knock on any IT team — it's just what accumulates over 15–20 years of a system doing its job.</a:t>
            </a:r>
            <a:endParaRPr sz="1100"/>
          </a:p>
          <a:p>
            <a:pPr marL="0" lvl="0" indent="0" algn="l" rtl="0">
              <a:lnSpc>
                <a:spcPct val="115000"/>
              </a:lnSpc>
              <a:spcBef>
                <a:spcPts val="1200"/>
              </a:spcBef>
              <a:spcAft>
                <a:spcPts val="0"/>
              </a:spcAft>
              <a:buSzPts val="1100"/>
              <a:buNone/>
            </a:pPr>
            <a:r>
              <a:rPr lang="en-US" sz="1100"/>
              <a:t>Here's the benchmark I'd hold any approach to: getting full visibility into a repository this size — every object, every issue, fully quantified rather than estimated — is realistically a matter of hours of computing time, not weeks of consultative workshops.</a:t>
            </a:r>
            <a:endParaRPr sz="1100"/>
          </a:p>
          <a:p>
            <a:pPr marL="0" lvl="0" indent="0" algn="l" rtl="0">
              <a:lnSpc>
                <a:spcPct val="115000"/>
              </a:lnSpc>
              <a:spcBef>
                <a:spcPts val="1200"/>
              </a:spcBef>
              <a:spcAft>
                <a:spcPts val="0"/>
              </a:spcAft>
              <a:buSzPts val="1100"/>
              <a:buNone/>
            </a:pPr>
            <a:r>
              <a:rPr lang="en-US" sz="1100"/>
              <a:t>If your assessment approach is taking longer than that, that's calendar time being lost before the real work has even started.</a:t>
            </a:r>
            <a:endParaRPr sz="1100"/>
          </a:p>
          <a:p>
            <a:pPr marL="0" lvl="0" indent="0" algn="l" rtl="0">
              <a:lnSpc>
                <a:spcPct val="115000"/>
              </a:lnSpc>
              <a:spcBef>
                <a:spcPts val="1200"/>
              </a:spcBef>
              <a:spcAft>
                <a:spcPts val="0"/>
              </a:spcAft>
              <a:buSzPts val="1100"/>
              <a:buNone/>
            </a:pPr>
            <a:r>
              <a:rPr lang="en-US" sz="1100" b="1"/>
              <a:t>Transition:</a:t>
            </a:r>
            <a:r>
              <a:rPr lang="en-US" sz="1100"/>
              <a:t> That same complexity is exactly where execution runs into trouble.</a:t>
            </a:r>
            <a:endParaRPr sz="1100"/>
          </a:p>
        </p:txBody>
      </p:sp>
      <p:sp>
        <p:nvSpPr>
          <p:cNvPr id="463" name="Google Shape;463;p9: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0: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10: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t>In execution, the biggest challenges are not always the ones teams expect during planning. Testing, documentation, and integration rise to the top.</a:t>
            </a:r>
            <a:endParaRPr sz="1100"/>
          </a:p>
          <a:p>
            <a:pPr marL="0" lvl="0" indent="0" algn="l" rtl="0">
              <a:lnSpc>
                <a:spcPct val="115000"/>
              </a:lnSpc>
              <a:spcBef>
                <a:spcPts val="0"/>
              </a:spcBef>
              <a:spcAft>
                <a:spcPts val="0"/>
              </a:spcAft>
              <a:buClr>
                <a:schemeClr val="dk1"/>
              </a:buClr>
              <a:buSzPts val="1100"/>
              <a:buFont typeface="Arial"/>
              <a:buNone/>
            </a:pPr>
            <a:r>
              <a:rPr lang="en-US" sz="1100"/>
              <a:t>Optional room question: Which of these has been the hardest in your own S/4HANA or modernization work — testing, documentation, integration, or scope?</a:t>
            </a:r>
            <a:endParaRPr sz="1100"/>
          </a:p>
          <a:p>
            <a:pPr marL="0" lvl="0" indent="0" algn="l" rtl="0">
              <a:lnSpc>
                <a:spcPct val="115000"/>
              </a:lnSpc>
              <a:spcBef>
                <a:spcPts val="0"/>
              </a:spcBef>
              <a:spcAft>
                <a:spcPts val="0"/>
              </a:spcAft>
              <a:buClr>
                <a:schemeClr val="dk1"/>
              </a:buClr>
              <a:buSzPts val="1100"/>
              <a:buFont typeface="Arial"/>
              <a:buNone/>
            </a:pPr>
            <a:r>
              <a:rPr lang="en-US" sz="1100"/>
              <a:t>The key point: if teams do not know what code is used, what it touches, or what needs to change, they end up testing broadly and estimating scope with limited confidence.</a:t>
            </a:r>
            <a:endParaRPr sz="1100"/>
          </a:p>
          <a:p>
            <a:pPr marL="0" lvl="0" indent="0" algn="l" rtl="0">
              <a:lnSpc>
                <a:spcPct val="115000"/>
              </a:lnSpc>
              <a:spcBef>
                <a:spcPts val="0"/>
              </a:spcBef>
              <a:spcAft>
                <a:spcPts val="0"/>
              </a:spcAft>
              <a:buSzPts val="1100"/>
              <a:buNone/>
            </a:pPr>
            <a:endParaRPr sz="1100"/>
          </a:p>
          <a:p>
            <a:pPr marL="0" lvl="0" indent="0" algn="l" rtl="0">
              <a:lnSpc>
                <a:spcPct val="115000"/>
              </a:lnSpc>
              <a:spcBef>
                <a:spcPts val="0"/>
              </a:spcBef>
              <a:spcAft>
                <a:spcPts val="0"/>
              </a:spcAft>
              <a:buClr>
                <a:schemeClr val="dk1"/>
              </a:buClr>
              <a:buSzPts val="1100"/>
              <a:buFont typeface="Arial"/>
              <a:buNone/>
            </a:pPr>
            <a:r>
              <a:rPr lang="en-US" sz="1100" b="1"/>
              <a:t>Transition: </a:t>
            </a:r>
            <a:r>
              <a:rPr lang="en-US" sz="1100"/>
              <a:t>This is exactly why Clean Core has to start with dependencies, not just principles.</a:t>
            </a:r>
            <a:endParaRPr sz="1100"/>
          </a:p>
          <a:p>
            <a:pPr marL="0" lvl="0" indent="0" algn="l" rtl="0">
              <a:lnSpc>
                <a:spcPct val="115000"/>
              </a:lnSpc>
              <a:spcBef>
                <a:spcPts val="1200"/>
              </a:spcBef>
              <a:spcAft>
                <a:spcPts val="0"/>
              </a:spcAft>
              <a:buSzPts val="1100"/>
              <a:buNone/>
            </a:pPr>
            <a:endParaRPr sz="1100"/>
          </a:p>
        </p:txBody>
      </p:sp>
      <p:sp>
        <p:nvSpPr>
          <p:cNvPr id="489" name="Google Shape;489;p10: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1: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2" name="Google Shape;542;p11: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Clean Core is often discussed as an architecture principle, but execution depends on technical detail. Teams need to know which custom objects are tightly bound to the core, which are loosely coupled, and which may be suitable for BTP or API-based approaches.</a:t>
            </a:r>
            <a:endParaRPr/>
          </a:p>
          <a:p>
            <a:pPr marL="0" lvl="0" indent="0" algn="l" rtl="0">
              <a:lnSpc>
                <a:spcPct val="115000"/>
              </a:lnSpc>
              <a:spcBef>
                <a:spcPts val="0"/>
              </a:spcBef>
              <a:spcAft>
                <a:spcPts val="0"/>
              </a:spcAft>
              <a:buClr>
                <a:schemeClr val="dk1"/>
              </a:buClr>
              <a:buSzPts val="1100"/>
              <a:buFont typeface="Arial"/>
              <a:buNone/>
            </a:pPr>
            <a:r>
              <a:rPr lang="en-US"/>
              <a:t>Workshops and architectural judgment still matter. They are just much stronger when they are grounded in dependency-level data from the actual codebase.</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Clr>
                <a:schemeClr val="dk1"/>
              </a:buClr>
              <a:buSzPts val="1100"/>
              <a:buFont typeface="Arial"/>
              <a:buNone/>
            </a:pPr>
            <a:r>
              <a:rPr lang="en-US"/>
              <a:t>Transition: Once you can see the dependencies, you can make better decisions about what to keep, cut, and move.</a:t>
            </a:r>
            <a:endParaRPr/>
          </a:p>
          <a:p>
            <a:pPr marL="0" lvl="0" indent="0" algn="l" rtl="0">
              <a:lnSpc>
                <a:spcPct val="115000"/>
              </a:lnSpc>
              <a:spcBef>
                <a:spcPts val="1200"/>
              </a:spcBef>
              <a:spcAft>
                <a:spcPts val="0"/>
              </a:spcAft>
              <a:buSzPts val="1100"/>
              <a:buNone/>
            </a:pPr>
            <a:endParaRPr sz="1100"/>
          </a:p>
        </p:txBody>
      </p:sp>
      <p:sp>
        <p:nvSpPr>
          <p:cNvPr id="543" name="Google Shape;543;p11: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6" name="Google Shape;566;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This is the simple framework. Not all custom code is created equal. Some code is yours to protect because it represents IP, regulatory requirements, or business-specific reporting. Some code is unused and should be retired. Some code still has value but may not belong in the core long term.</a:t>
            </a:r>
            <a:endParaRPr/>
          </a:p>
          <a:p>
            <a:pPr marL="0" lvl="0" indent="0" algn="l" rtl="0">
              <a:lnSpc>
                <a:spcPct val="115000"/>
              </a:lnSpc>
              <a:spcBef>
                <a:spcPts val="0"/>
              </a:spcBef>
              <a:spcAft>
                <a:spcPts val="0"/>
              </a:spcAft>
              <a:buClr>
                <a:schemeClr val="dk1"/>
              </a:buClr>
              <a:buSzPts val="1100"/>
              <a:buFont typeface="Arial"/>
              <a:buNone/>
            </a:pPr>
            <a:r>
              <a:rPr lang="en-US"/>
              <a:t>The goal is not a smaller codebase for its own sake. The goal is a cleaner core while preserving the logic that still matters.</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Clr>
                <a:schemeClr val="dk1"/>
              </a:buClr>
              <a:buSzPts val="1100"/>
              <a:buFont typeface="Arial"/>
              <a:buNone/>
            </a:pPr>
            <a:r>
              <a:rPr lang="en-US"/>
              <a:t>Transition: Let’s make that more concrete with a common pattern we see in real SAP environments.</a:t>
            </a:r>
            <a:endParaRPr/>
          </a:p>
          <a:p>
            <a:pPr marL="0" lvl="0" indent="0" algn="l" rtl="0">
              <a:lnSpc>
                <a:spcPct val="115000"/>
              </a:lnSpc>
              <a:spcBef>
                <a:spcPts val="1200"/>
              </a:spcBef>
              <a:spcAft>
                <a:spcPts val="0"/>
              </a:spcAft>
              <a:buSzPts val="1100"/>
              <a:buNone/>
            </a:pPr>
            <a:endParaRPr sz="1100"/>
          </a:p>
        </p:txBody>
      </p:sp>
      <p:sp>
        <p:nvSpPr>
          <p:cNvPr id="567" name="Google Shape;567;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13: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4" name="Google Shape;584;p13: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AI changes the custom code conversation in two ways. First, organizations expect AI to help create, analyze, document, test, or manage code. Second, enterprise AI depends on trusted business logic and data underneath it.</a:t>
            </a:r>
            <a:endParaRPr/>
          </a:p>
          <a:p>
            <a:pPr marL="0" lvl="0" indent="0" algn="l" rtl="0">
              <a:lnSpc>
                <a:spcPct val="115000"/>
              </a:lnSpc>
              <a:spcBef>
                <a:spcPts val="0"/>
              </a:spcBef>
              <a:spcAft>
                <a:spcPts val="0"/>
              </a:spcAft>
              <a:buClr>
                <a:schemeClr val="dk1"/>
              </a:buClr>
              <a:buSzPts val="1100"/>
              <a:buFont typeface="Arial"/>
              <a:buNone/>
            </a:pPr>
            <a:r>
              <a:rPr lang="en-US"/>
              <a:t>The risk is not just whether AI tools work. The risk is whether the code and business logic AI depends on are current, explainable, and governed.</a:t>
            </a:r>
            <a:endParaRPr/>
          </a:p>
          <a:p>
            <a:pPr marL="0" lvl="0" indent="0" algn="l" rtl="0">
              <a:lnSpc>
                <a:spcPct val="115000"/>
              </a:lnSpc>
              <a:spcBef>
                <a:spcPts val="0"/>
              </a:spcBef>
              <a:spcAft>
                <a:spcPts val="0"/>
              </a:spcAft>
              <a:buSzPts val="1100"/>
              <a:buNone/>
            </a:pPr>
            <a:endParaRPr/>
          </a:p>
          <a:p>
            <a:pPr marL="0" lvl="0" indent="0" algn="l" rtl="0">
              <a:lnSpc>
                <a:spcPct val="115000"/>
              </a:lnSpc>
              <a:spcBef>
                <a:spcPts val="0"/>
              </a:spcBef>
              <a:spcAft>
                <a:spcPts val="0"/>
              </a:spcAft>
              <a:buClr>
                <a:schemeClr val="dk1"/>
              </a:buClr>
              <a:buSzPts val="1100"/>
              <a:buFont typeface="Arial"/>
              <a:buNone/>
            </a:pPr>
            <a:r>
              <a:rPr lang="en-US"/>
              <a:t>Transition: So where should an SAP team start? I would start with five questions.</a:t>
            </a:r>
            <a:endParaRPr/>
          </a:p>
          <a:p>
            <a:pPr marL="0" lvl="0" indent="0" algn="l" rtl="0">
              <a:lnSpc>
                <a:spcPct val="115000"/>
              </a:lnSpc>
              <a:spcBef>
                <a:spcPts val="1200"/>
              </a:spcBef>
              <a:spcAft>
                <a:spcPts val="0"/>
              </a:spcAft>
              <a:buSzPts val="1100"/>
              <a:buNone/>
            </a:pPr>
            <a:endParaRPr sz="1100"/>
          </a:p>
        </p:txBody>
      </p:sp>
      <p:sp>
        <p:nvSpPr>
          <p:cNvPr id="585" name="Google Shape;585;p13: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14: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14: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a:t>These five questions provide a practical way to pressure-test your organization’s readiness.</a:t>
            </a:r>
            <a:endParaRPr sz="1100"/>
          </a:p>
          <a:p>
            <a:pPr marL="0" lvl="0" indent="0" algn="l" rtl="0">
              <a:lnSpc>
                <a:spcPct val="115000"/>
              </a:lnSpc>
              <a:spcBef>
                <a:spcPts val="1200"/>
              </a:spcBef>
              <a:spcAft>
                <a:spcPts val="0"/>
              </a:spcAft>
              <a:buClr>
                <a:schemeClr val="dk1"/>
              </a:buClr>
              <a:buSzPts val="1100"/>
              <a:buFont typeface="Arial"/>
              <a:buNone/>
            </a:pPr>
            <a:r>
              <a:rPr lang="en-US" sz="1100"/>
              <a:t>First, what custom code are we actually carrying forward into S/4HANA?</a:t>
            </a:r>
            <a:endParaRPr sz="1100"/>
          </a:p>
          <a:p>
            <a:pPr marL="0" lvl="0" indent="0" algn="l" rtl="0">
              <a:lnSpc>
                <a:spcPct val="115000"/>
              </a:lnSpc>
              <a:spcBef>
                <a:spcPts val="1200"/>
              </a:spcBef>
              <a:spcAft>
                <a:spcPts val="0"/>
              </a:spcAft>
              <a:buClr>
                <a:schemeClr val="dk1"/>
              </a:buClr>
              <a:buSzPts val="1100"/>
              <a:buFont typeface="Arial"/>
              <a:buNone/>
            </a:pPr>
            <a:r>
              <a:rPr lang="en-US" sz="1100"/>
              <a:t>Second, which parts represent business logic or intellectual property we need to protect, which parts are unused, and which parts may be better placed outside the core?</a:t>
            </a:r>
            <a:endParaRPr sz="1100"/>
          </a:p>
          <a:p>
            <a:pPr marL="0" lvl="0" indent="0" algn="l" rtl="0">
              <a:lnSpc>
                <a:spcPct val="115000"/>
              </a:lnSpc>
              <a:spcBef>
                <a:spcPts val="1200"/>
              </a:spcBef>
              <a:spcAft>
                <a:spcPts val="0"/>
              </a:spcAft>
              <a:buClr>
                <a:schemeClr val="dk1"/>
              </a:buClr>
              <a:buSzPts val="1100"/>
              <a:buFont typeface="Arial"/>
              <a:buNone/>
            </a:pPr>
            <a:r>
              <a:rPr lang="en-US" sz="1100"/>
              <a:t>Third, of the code we plan to retain, how much is already upgrade-stable, and how much still requires modernization?</a:t>
            </a:r>
            <a:endParaRPr sz="1100"/>
          </a:p>
          <a:p>
            <a:pPr marL="0" lvl="0" indent="0" algn="l" rtl="0">
              <a:lnSpc>
                <a:spcPct val="115000"/>
              </a:lnSpc>
              <a:spcBef>
                <a:spcPts val="1200"/>
              </a:spcBef>
              <a:spcAft>
                <a:spcPts val="0"/>
              </a:spcAft>
              <a:buClr>
                <a:schemeClr val="dk1"/>
              </a:buClr>
              <a:buSzPts val="1100"/>
              <a:buFont typeface="Arial"/>
              <a:buNone/>
            </a:pPr>
            <a:r>
              <a:rPr lang="en-US" sz="1100"/>
              <a:t>Fourth, how will we govern that code after go-live so complexity does not gradually rebuild?</a:t>
            </a:r>
            <a:endParaRPr sz="1100"/>
          </a:p>
          <a:p>
            <a:pPr marL="0" lvl="0" indent="0" algn="l" rtl="0">
              <a:lnSpc>
                <a:spcPct val="115000"/>
              </a:lnSpc>
              <a:spcBef>
                <a:spcPts val="1200"/>
              </a:spcBef>
              <a:spcAft>
                <a:spcPts val="0"/>
              </a:spcAft>
              <a:buClr>
                <a:schemeClr val="dk1"/>
              </a:buClr>
              <a:buSzPts val="1100"/>
              <a:buFont typeface="Arial"/>
              <a:buNone/>
            </a:pPr>
            <a:r>
              <a:rPr lang="en-US" sz="1100"/>
              <a:t>Fifth, how will we avoid a code freeze while keeping environments aligned? Without a clear approach, organizations may face extended code freezes or environments that move out of sync.</a:t>
            </a:r>
            <a:endParaRPr sz="1100"/>
          </a:p>
          <a:p>
            <a:pPr marL="0" lvl="0" indent="0" algn="l" rtl="0">
              <a:lnSpc>
                <a:spcPct val="115000"/>
              </a:lnSpc>
              <a:spcBef>
                <a:spcPts val="1200"/>
              </a:spcBef>
              <a:spcAft>
                <a:spcPts val="0"/>
              </a:spcAft>
              <a:buClr>
                <a:schemeClr val="dk1"/>
              </a:buClr>
              <a:buSzPts val="1100"/>
              <a:buFont typeface="Arial"/>
              <a:buNone/>
            </a:pPr>
            <a:r>
              <a:rPr lang="en-US" sz="1100"/>
              <a:t>If your organization can answer these questions with data, you are in a strong position.</a:t>
            </a:r>
            <a:endParaRPr sz="1100"/>
          </a:p>
          <a:p>
            <a:pPr marL="0" lvl="0" indent="0" algn="l" rtl="0">
              <a:lnSpc>
                <a:spcPct val="115000"/>
              </a:lnSpc>
              <a:spcBef>
                <a:spcPts val="1200"/>
              </a:spcBef>
              <a:spcAft>
                <a:spcPts val="0"/>
              </a:spcAft>
              <a:buClr>
                <a:schemeClr val="dk1"/>
              </a:buClr>
              <a:buSzPts val="1100"/>
              <a:buFont typeface="Arial"/>
              <a:buNone/>
            </a:pPr>
            <a:r>
              <a:rPr lang="en-US" sz="1100"/>
              <a:t>When the answers are based primarily on assumptions or estimates, visibility is the place to start.</a:t>
            </a:r>
            <a:endParaRPr sz="1100"/>
          </a:p>
          <a:p>
            <a:pPr marL="0" lvl="0" indent="0" algn="l" rtl="0">
              <a:lnSpc>
                <a:spcPct val="115000"/>
              </a:lnSpc>
              <a:spcBef>
                <a:spcPts val="1200"/>
              </a:spcBef>
              <a:spcAft>
                <a:spcPts val="1200"/>
              </a:spcAft>
              <a:buClr>
                <a:schemeClr val="dk1"/>
              </a:buClr>
              <a:buSzPts val="1100"/>
              <a:buFont typeface="Arial"/>
              <a:buNone/>
            </a:pPr>
            <a:r>
              <a:rPr lang="en-US" sz="1100" b="1"/>
              <a:t>Transition:</a:t>
            </a:r>
            <a:r>
              <a:rPr lang="en-US" sz="1100"/>
              <a:t> Let’s bring the main ideas together.</a:t>
            </a:r>
            <a:endParaRPr sz="1100"/>
          </a:p>
        </p:txBody>
      </p:sp>
      <p:sp>
        <p:nvSpPr>
          <p:cNvPr id="626" name="Google Shape;626;p14: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6" name="Google Shape;646;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r>
              <a:rPr lang="en-US" sz="1100"/>
              <a:t>Let's pull this together. Three threads that run through everything we've covered today, not a recap of any one slide.</a:t>
            </a:r>
            <a:endParaRPr sz="1100"/>
          </a:p>
          <a:p>
            <a:pPr marL="0" lvl="0" indent="0" algn="l" rtl="0">
              <a:lnSpc>
                <a:spcPct val="115000"/>
              </a:lnSpc>
              <a:spcBef>
                <a:spcPts val="1200"/>
              </a:spcBef>
              <a:spcAft>
                <a:spcPts val="0"/>
              </a:spcAft>
              <a:buSzPts val="1100"/>
              <a:buNone/>
            </a:pPr>
            <a:r>
              <a:rPr lang="en-US" sz="1100"/>
              <a:t>First: custom code isn't going anywhere, and the stakes just went up. It's the business logic behind the data that differentiates your business — and that matters more, not less, as SAP's agentic capabilities arrive.</a:t>
            </a:r>
            <a:endParaRPr sz="1100"/>
          </a:p>
          <a:p>
            <a:pPr marL="0" lvl="0" indent="0" algn="l" rtl="0">
              <a:lnSpc>
                <a:spcPct val="115000"/>
              </a:lnSpc>
              <a:spcBef>
                <a:spcPts val="1200"/>
              </a:spcBef>
              <a:spcAft>
                <a:spcPts val="0"/>
              </a:spcAft>
              <a:buSzPts val="1100"/>
              <a:buNone/>
            </a:pPr>
            <a:r>
              <a:rPr lang="en-US" sz="1100"/>
              <a:t>Second: the real work is sorting, not eliminating. Keep what's genuinely yours, retire what's dead weight, relocate what belongs on BTP — and that has to start with real dependency-level analysis, not a workshop.</a:t>
            </a:r>
            <a:endParaRPr sz="1100"/>
          </a:p>
          <a:p>
            <a:pPr marL="0" lvl="0" indent="0" algn="l" rtl="0">
              <a:lnSpc>
                <a:spcPct val="115000"/>
              </a:lnSpc>
              <a:spcBef>
                <a:spcPts val="1200"/>
              </a:spcBef>
              <a:spcAft>
                <a:spcPts val="0"/>
              </a:spcAft>
              <a:buSzPts val="1100"/>
              <a:buNone/>
            </a:pPr>
            <a:r>
              <a:rPr lang="en-US" sz="1100"/>
              <a:t>Third: speed and certainty are what separate a good approach from guesswork. Full visibility in hours, full remediation in weeks, no code freeze required — that's the bar most approaches don't clear today.</a:t>
            </a:r>
            <a:endParaRPr sz="1100"/>
          </a:p>
          <a:p>
            <a:pPr marL="0" lvl="0" indent="0" algn="l" rtl="0">
              <a:lnSpc>
                <a:spcPct val="115000"/>
              </a:lnSpc>
              <a:spcBef>
                <a:spcPts val="1200"/>
              </a:spcBef>
              <a:spcAft>
                <a:spcPts val="0"/>
              </a:spcAft>
              <a:buSzPts val="1100"/>
              <a:buNone/>
            </a:pPr>
            <a:r>
              <a:rPr lang="en-US" sz="1100"/>
              <a:t>Three different pressures, one underlying shift: custom code now demands active, technical management, not a one-time cleanup.</a:t>
            </a:r>
            <a:endParaRPr sz="1100"/>
          </a:p>
          <a:p>
            <a:pPr marL="0" lvl="0" indent="0" algn="l" rtl="0">
              <a:lnSpc>
                <a:spcPct val="115000"/>
              </a:lnSpc>
              <a:spcBef>
                <a:spcPts val="1200"/>
              </a:spcBef>
              <a:spcAft>
                <a:spcPts val="0"/>
              </a:spcAft>
              <a:buSzPts val="1100"/>
              <a:buNone/>
            </a:pPr>
            <a:r>
              <a:rPr lang="en-US" sz="1100" b="1"/>
              <a:t>Transition:</a:t>
            </a:r>
            <a:r>
              <a:rPr lang="en-US" sz="1100"/>
              <a:t> And with that, one last thing worth showing you before we open it up for questions.</a:t>
            </a:r>
            <a:endParaRPr sz="1100"/>
          </a:p>
        </p:txBody>
      </p:sp>
      <p:sp>
        <p:nvSpPr>
          <p:cNvPr id="647" name="Google Shape;647;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3f5d0d1ed5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g3f5d0d1ed5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a:t>If any of this raised questions about your own environment, there's a low-key way to get real answers rather than more speculation.</a:t>
            </a:r>
            <a:endParaRPr sz="1100"/>
          </a:p>
          <a:p>
            <a:pPr marL="0" lvl="0" indent="0" algn="l" rtl="0">
              <a:lnSpc>
                <a:spcPct val="115000"/>
              </a:lnSpc>
              <a:spcBef>
                <a:spcPts val="1200"/>
              </a:spcBef>
              <a:spcAft>
                <a:spcPts val="0"/>
              </a:spcAft>
              <a:buClr>
                <a:schemeClr val="dk1"/>
              </a:buClr>
              <a:buSzPts val="1100"/>
              <a:buFont typeface="Arial"/>
              <a:buNone/>
            </a:pPr>
            <a:r>
              <a:rPr lang="en-US" sz="1100"/>
              <a:t>smartShift offers a Rapid Code Analysis at no cost — a structured look at your own custom code repository: how many objects, how much is actually used, and where the real complexity and risk actually sit.</a:t>
            </a:r>
            <a:endParaRPr sz="1100"/>
          </a:p>
          <a:p>
            <a:pPr marL="0" lvl="0" indent="0" algn="l" rtl="0">
              <a:lnSpc>
                <a:spcPct val="115000"/>
              </a:lnSpc>
              <a:spcBef>
                <a:spcPts val="1200"/>
              </a:spcBef>
              <a:spcAft>
                <a:spcPts val="0"/>
              </a:spcAft>
              <a:buClr>
                <a:schemeClr val="dk1"/>
              </a:buClr>
              <a:buSzPts val="1100"/>
              <a:buFont typeface="Arial"/>
              <a:buNone/>
            </a:pPr>
            <a:r>
              <a:rPr lang="en-US" sz="1100"/>
              <a:t>You leave with an actual readout of your own environment, not a sales pitch and not a follow-up call you didn't ask for.</a:t>
            </a:r>
            <a:endParaRPr sz="1100"/>
          </a:p>
          <a:p>
            <a:pPr marL="0" lvl="0" indent="0" algn="l" rtl="0">
              <a:lnSpc>
                <a:spcPct val="115000"/>
              </a:lnSpc>
              <a:spcBef>
                <a:spcPts val="1200"/>
              </a:spcBef>
              <a:spcAft>
                <a:spcPts val="0"/>
              </a:spcAft>
              <a:buClr>
                <a:schemeClr val="dk1"/>
              </a:buClr>
              <a:buSzPts val="1100"/>
              <a:buFont typeface="Arial"/>
              <a:buNone/>
            </a:pPr>
            <a:r>
              <a:rPr lang="en-US" sz="1100"/>
              <a:t>If that's useful, find one of us after the session, or reach out anytime at smartshift.com.</a:t>
            </a:r>
            <a:endParaRPr sz="1100"/>
          </a:p>
          <a:p>
            <a:pPr marL="0" lvl="0" indent="0" algn="l" rtl="0">
              <a:lnSpc>
                <a:spcPct val="115000"/>
              </a:lnSpc>
              <a:spcBef>
                <a:spcPts val="1200"/>
              </a:spcBef>
              <a:spcAft>
                <a:spcPts val="0"/>
              </a:spcAft>
              <a:buSzPts val="1100"/>
              <a:buNone/>
            </a:pPr>
            <a:r>
              <a:rPr lang="en-US" sz="1100"/>
              <a:t>Thanks again for the time today — happy to take questions.</a:t>
            </a:r>
            <a:endParaRPr b="1"/>
          </a:p>
        </p:txBody>
      </p:sp>
      <p:sp>
        <p:nvSpPr>
          <p:cNvPr id="663" name="Google Shape;663;g3f5d0d1ed54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g3f5d0d1ed54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2" name="Google Shape;672;g3f5d0d1ed54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a:t>Thank you for joining today.</a:t>
            </a:r>
            <a:endParaRPr sz="1100"/>
          </a:p>
          <a:p>
            <a:pPr marL="0" lvl="0" indent="0" algn="l" rtl="0">
              <a:lnSpc>
                <a:spcPct val="115000"/>
              </a:lnSpc>
              <a:spcBef>
                <a:spcPts val="1200"/>
              </a:spcBef>
              <a:spcAft>
                <a:spcPts val="0"/>
              </a:spcAft>
              <a:buClr>
                <a:schemeClr val="dk1"/>
              </a:buClr>
              <a:buSzPts val="1100"/>
              <a:buFont typeface="Arial"/>
              <a:buNone/>
            </a:pPr>
            <a:r>
              <a:rPr lang="en-US" sz="1100"/>
              <a:t>For more information, visit smartShift.com or connect with us directly to discuss how your organization is approaching SAP custom code modernization, S/4HANA, Clean Core, AI readiness, and lifecycle management.</a:t>
            </a:r>
            <a:endParaRPr sz="1100"/>
          </a:p>
          <a:p>
            <a:pPr marL="0" lvl="0" indent="0" algn="l" rtl="0">
              <a:lnSpc>
                <a:spcPct val="115000"/>
              </a:lnSpc>
              <a:spcBef>
                <a:spcPts val="1200"/>
              </a:spcBef>
              <a:spcAft>
                <a:spcPts val="0"/>
              </a:spcAft>
              <a:buClr>
                <a:schemeClr val="dk1"/>
              </a:buClr>
              <a:buSzPts val="1100"/>
              <a:buFont typeface="Arial"/>
              <a:buNone/>
            </a:pPr>
            <a:r>
              <a:rPr lang="en-US" sz="1100" b="1"/>
              <a:t>Transition:</a:t>
            </a:r>
            <a:r>
              <a:rPr lang="en-US" sz="1100"/>
              <a:t> If there is time, we can also go deeper into customer proof examples or additional research details in the appendix.</a:t>
            </a:r>
            <a:endParaRPr sz="1100"/>
          </a:p>
          <a:p>
            <a:pPr marL="0" lvl="0" indent="0" algn="l" rtl="0">
              <a:lnSpc>
                <a:spcPct val="115000"/>
              </a:lnSpc>
              <a:spcBef>
                <a:spcPts val="1200"/>
              </a:spcBef>
              <a:spcAft>
                <a:spcPts val="0"/>
              </a:spcAft>
              <a:buClr>
                <a:schemeClr val="dk1"/>
              </a:buClr>
              <a:buSzPts val="1100"/>
              <a:buFont typeface="Arial"/>
              <a:buNone/>
            </a:pPr>
            <a:endParaRPr sz="1100"/>
          </a:p>
          <a:p>
            <a:pPr marL="0" lvl="0" indent="0" algn="l" rtl="0">
              <a:lnSpc>
                <a:spcPct val="100000"/>
              </a:lnSpc>
              <a:spcBef>
                <a:spcPts val="1200"/>
              </a:spcBef>
              <a:spcAft>
                <a:spcPts val="0"/>
              </a:spcAft>
              <a:buSzPts val="1400"/>
              <a:buNone/>
            </a:pPr>
            <a:endParaRPr sz="1100"/>
          </a:p>
        </p:txBody>
      </p:sp>
      <p:sp>
        <p:nvSpPr>
          <p:cNvPr id="673" name="Google Shape;673;g3f5d0d1ed54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p:cSld name="Cover Slide">
    <p:bg>
      <p:bgPr>
        <a:blipFill>
          <a:blip r:embed="rId2">
            <a:alphaModFix/>
          </a:blip>
          <a:stretch>
            <a:fillRect/>
          </a:stretch>
        </a:blipFill>
        <a:effectLst/>
      </p:bgPr>
    </p:bg>
    <p:spTree>
      <p:nvGrpSpPr>
        <p:cNvPr id="1" name="Shape 15"/>
        <p:cNvGrpSpPr/>
        <p:nvPr/>
      </p:nvGrpSpPr>
      <p:grpSpPr>
        <a:xfrm>
          <a:off x="0" y="0"/>
          <a:ext cx="0" cy="0"/>
          <a:chOff x="0" y="0"/>
          <a:chExt cx="0" cy="0"/>
        </a:xfrm>
      </p:grpSpPr>
      <p:pic>
        <p:nvPicPr>
          <p:cNvPr id="16" name="Google Shape;16;p18" title="Presentation-Background-Main.jp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7" name="Google Shape;17;p18"/>
          <p:cNvSpPr/>
          <p:nvPr/>
        </p:nvSpPr>
        <p:spPr>
          <a:xfrm>
            <a:off x="5001558" y="-1"/>
            <a:ext cx="7191330" cy="1993392"/>
          </a:xfrm>
          <a:custGeom>
            <a:avLst/>
            <a:gdLst/>
            <a:ahLst/>
            <a:cxnLst/>
            <a:rect l="l" t="t" r="r" b="b"/>
            <a:pathLst>
              <a:path w="7191330" h="1993392" extrusionOk="0">
                <a:moveTo>
                  <a:pt x="0" y="0"/>
                </a:moveTo>
                <a:lnTo>
                  <a:pt x="7190443" y="0"/>
                </a:lnTo>
                <a:cubicBezTo>
                  <a:pt x="7190739" y="384969"/>
                  <a:pt x="7191034" y="769937"/>
                  <a:pt x="7191330" y="1154906"/>
                </a:cubicBezTo>
                <a:lnTo>
                  <a:pt x="4965192" y="1993392"/>
                </a:lnTo>
                <a:lnTo>
                  <a:pt x="0"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 name="Google Shape;18;p18"/>
          <p:cNvSpPr txBox="1">
            <a:spLocks noGrp="1"/>
          </p:cNvSpPr>
          <p:nvPr>
            <p:ph type="title"/>
          </p:nvPr>
        </p:nvSpPr>
        <p:spPr>
          <a:xfrm>
            <a:off x="822960" y="1737360"/>
            <a:ext cx="9136609" cy="285273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lt1"/>
              </a:buClr>
              <a:buSzPts val="5000"/>
              <a:buFont typeface="Montserrat SemiBold"/>
              <a:buNone/>
              <a:defRPr sz="5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822960" y="4663440"/>
            <a:ext cx="9136609" cy="1500187"/>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lt1"/>
              </a:buClr>
              <a:buSzPts val="2200"/>
              <a:buFont typeface="Montserrat"/>
              <a:buNone/>
              <a:defRPr sz="2200">
                <a:solidFill>
                  <a:schemeClr val="lt1"/>
                </a:solidFill>
              </a:defRPr>
            </a:lvl1pPr>
            <a:lvl2pPr marL="914400" lvl="1" indent="-228600" algn="l">
              <a:lnSpc>
                <a:spcPct val="120000"/>
              </a:lnSpc>
              <a:spcBef>
                <a:spcPts val="1000"/>
              </a:spcBef>
              <a:spcAft>
                <a:spcPts val="0"/>
              </a:spcAft>
              <a:buClr>
                <a:schemeClr val="lt1"/>
              </a:buClr>
              <a:buSzPts val="2000"/>
              <a:buFont typeface="Montserrat"/>
              <a:buNone/>
              <a:defRPr sz="2000">
                <a:solidFill>
                  <a:schemeClr val="lt1"/>
                </a:solidFill>
              </a:defRPr>
            </a:lvl2pPr>
            <a:lvl3pPr marL="1371600" lvl="2" indent="-228600" algn="l">
              <a:lnSpc>
                <a:spcPct val="120000"/>
              </a:lnSpc>
              <a:spcBef>
                <a:spcPts val="1000"/>
              </a:spcBef>
              <a:spcAft>
                <a:spcPts val="0"/>
              </a:spcAft>
              <a:buClr>
                <a:schemeClr val="lt1"/>
              </a:buClr>
              <a:buSzPts val="1800"/>
              <a:buFont typeface="Montserrat"/>
              <a:buNone/>
              <a:defRPr sz="1800">
                <a:solidFill>
                  <a:schemeClr val="lt1"/>
                </a:solidFill>
              </a:defRPr>
            </a:lvl3pPr>
            <a:lvl4pPr marL="1828800" lvl="3" indent="-228600" algn="l">
              <a:lnSpc>
                <a:spcPct val="120000"/>
              </a:lnSpc>
              <a:spcBef>
                <a:spcPts val="1000"/>
              </a:spcBef>
              <a:spcAft>
                <a:spcPts val="0"/>
              </a:spcAft>
              <a:buClr>
                <a:schemeClr val="lt1"/>
              </a:buClr>
              <a:buSzPts val="1600"/>
              <a:buFont typeface="Montserrat"/>
              <a:buNone/>
              <a:defRPr sz="1600">
                <a:solidFill>
                  <a:schemeClr val="lt1"/>
                </a:solidFill>
              </a:defRPr>
            </a:lvl4pPr>
            <a:lvl5pPr marL="2286000" lvl="4" indent="-228600" algn="l">
              <a:lnSpc>
                <a:spcPct val="120000"/>
              </a:lnSpc>
              <a:spcBef>
                <a:spcPts val="1000"/>
              </a:spcBef>
              <a:spcAft>
                <a:spcPts val="0"/>
              </a:spcAft>
              <a:buClr>
                <a:schemeClr val="lt1"/>
              </a:buClr>
              <a:buSzPts val="1600"/>
              <a:buFont typeface="Montserrat"/>
              <a:buNone/>
              <a:defRPr sz="1600">
                <a:solidFill>
                  <a:schemeClr val="lt1"/>
                </a:solidFill>
              </a:defRPr>
            </a:lvl5pPr>
            <a:lvl6pPr marL="2743200" lvl="5" indent="-228600" algn="l">
              <a:lnSpc>
                <a:spcPct val="90000"/>
              </a:lnSpc>
              <a:spcBef>
                <a:spcPts val="50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6pPr>
            <a:lvl7pPr marL="3200400" lvl="6" indent="-228600" algn="l">
              <a:lnSpc>
                <a:spcPct val="90000"/>
              </a:lnSpc>
              <a:spcBef>
                <a:spcPts val="50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7pPr>
            <a:lvl8pPr marL="3657600" lvl="7" indent="-228600" algn="l">
              <a:lnSpc>
                <a:spcPct val="90000"/>
              </a:lnSpc>
              <a:spcBef>
                <a:spcPts val="50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8pPr>
            <a:lvl9pPr marL="4114800" lvl="8" indent="-228600" algn="l">
              <a:lnSpc>
                <a:spcPct val="90000"/>
              </a:lnSpc>
              <a:spcBef>
                <a:spcPts val="500"/>
              </a:spcBef>
              <a:spcAft>
                <a:spcPts val="0"/>
              </a:spcAft>
              <a:buClr>
                <a:schemeClr val="lt1"/>
              </a:buClr>
              <a:buSzPts val="1600"/>
              <a:buFont typeface="Montserrat"/>
              <a:buNone/>
              <a:defRPr sz="1600">
                <a:solidFill>
                  <a:schemeClr val="lt1"/>
                </a:solidFill>
                <a:latin typeface="Montserrat"/>
                <a:ea typeface="Montserrat"/>
                <a:cs typeface="Montserrat"/>
                <a:sym typeface="Montserrat"/>
              </a:defRPr>
            </a:lvl9pPr>
          </a:lstStyle>
          <a:p>
            <a:endParaRPr/>
          </a:p>
        </p:txBody>
      </p:sp>
      <p:pic>
        <p:nvPicPr>
          <p:cNvPr id="20" name="Google Shape;20;p18"/>
          <p:cNvPicPr preferRelativeResize="0"/>
          <p:nvPr/>
        </p:nvPicPr>
        <p:blipFill rotWithShape="1">
          <a:blip r:embed="rId4">
            <a:alphaModFix/>
          </a:blip>
          <a:srcRect/>
          <a:stretch/>
        </p:blipFill>
        <p:spPr>
          <a:xfrm>
            <a:off x="8332303" y="680829"/>
            <a:ext cx="3168035" cy="63360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3 Left 2/3 Right">
  <p:cSld name="1/3 Left 2/3 Right">
    <p:spTree>
      <p:nvGrpSpPr>
        <p:cNvPr id="1" name="Shape 21"/>
        <p:cNvGrpSpPr/>
        <p:nvPr/>
      </p:nvGrpSpPr>
      <p:grpSpPr>
        <a:xfrm>
          <a:off x="0" y="0"/>
          <a:ext cx="0" cy="0"/>
          <a:chOff x="0" y="0"/>
          <a:chExt cx="0" cy="0"/>
        </a:xfrm>
      </p:grpSpPr>
      <p:sp>
        <p:nvSpPr>
          <p:cNvPr id="22" name="Google Shape;22;p19"/>
          <p:cNvSpPr/>
          <p:nvPr/>
        </p:nvSpPr>
        <p:spPr>
          <a:xfrm>
            <a:off x="0" y="0"/>
            <a:ext cx="4255500" cy="6340500"/>
          </a:xfrm>
          <a:prstGeom prst="rect">
            <a:avLst/>
          </a:prstGeom>
          <a:solidFill>
            <a:srgbClr val="0D3355"/>
          </a:solidFill>
          <a:ln w="9525" cap="flat" cmpd="sng">
            <a:solidFill>
              <a:srgbClr val="8C9BA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23" name="Google Shape;23;p19"/>
          <p:cNvSpPr txBox="1">
            <a:spLocks noGrp="1"/>
          </p:cNvSpPr>
          <p:nvPr>
            <p:ph type="title"/>
          </p:nvPr>
        </p:nvSpPr>
        <p:spPr>
          <a:xfrm>
            <a:off x="822960" y="822960"/>
            <a:ext cx="3017520" cy="152127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200"/>
              <a:buFont typeface="Montserrat SemiBold"/>
              <a:buNone/>
              <a:defRPr sz="3200" b="1" i="0">
                <a:solidFill>
                  <a:schemeClr val="lt1"/>
                </a:solidFill>
                <a:latin typeface="Montserrat SemiBold"/>
                <a:ea typeface="Montserrat SemiBold"/>
                <a:cs typeface="Montserrat SemiBold"/>
                <a:sym typeface="Montserrat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24"/>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1">
  <p:cSld name="CUSTOM_3">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37"/>
          <p:cNvSpPr/>
          <p:nvPr/>
        </p:nvSpPr>
        <p:spPr>
          <a:xfrm rot="10800000">
            <a:off x="-10950" y="-11300"/>
            <a:ext cx="12213900" cy="6195000"/>
          </a:xfrm>
          <a:prstGeom prst="rect">
            <a:avLst/>
          </a:prstGeom>
          <a:gradFill>
            <a:gsLst>
              <a:gs pos="0">
                <a:srgbClr val="F5F7FC">
                  <a:alpha val="0"/>
                </a:srgbClr>
              </a:gs>
              <a:gs pos="67000">
                <a:srgbClr val="011337"/>
              </a:gs>
              <a:gs pos="100000">
                <a:srgbClr val="011337"/>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27" name="Google Shape;27;p37"/>
          <p:cNvCxnSpPr/>
          <p:nvPr/>
        </p:nvCxnSpPr>
        <p:spPr>
          <a:xfrm rot="10800000" flipH="1">
            <a:off x="-10200" y="6185425"/>
            <a:ext cx="12218100" cy="10200"/>
          </a:xfrm>
          <a:prstGeom prst="straightConnector1">
            <a:avLst/>
          </a:prstGeom>
          <a:noFill/>
          <a:ln w="38100" cap="flat" cmpd="sng">
            <a:solidFill>
              <a:schemeClr val="lt1"/>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1 2">
  <p:cSld name="CUSTOM_2">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p36"/>
          <p:cNvSpPr/>
          <p:nvPr/>
        </p:nvSpPr>
        <p:spPr>
          <a:xfrm rot="10800000">
            <a:off x="-10950" y="-10975"/>
            <a:ext cx="12213900" cy="6881400"/>
          </a:xfrm>
          <a:prstGeom prst="rect">
            <a:avLst/>
          </a:prstGeom>
          <a:gradFill>
            <a:gsLst>
              <a:gs pos="0">
                <a:srgbClr val="F5F7FC">
                  <a:alpha val="0"/>
                </a:srgbClr>
              </a:gs>
              <a:gs pos="67000">
                <a:srgbClr val="011337"/>
              </a:gs>
              <a:gs pos="100000">
                <a:srgbClr val="011337"/>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30" name="Google Shape;30;p36"/>
          <p:cNvGrpSpPr/>
          <p:nvPr/>
        </p:nvGrpSpPr>
        <p:grpSpPr>
          <a:xfrm>
            <a:off x="4462925" y="2327000"/>
            <a:ext cx="3266150" cy="2205450"/>
            <a:chOff x="4462925" y="2326275"/>
            <a:chExt cx="3266150" cy="2205450"/>
          </a:xfrm>
        </p:grpSpPr>
        <p:pic>
          <p:nvPicPr>
            <p:cNvPr id="31" name="Google Shape;31;p36" title="smartShift Logo_Stacked_White.png"/>
            <p:cNvPicPr preferRelativeResize="0"/>
            <p:nvPr/>
          </p:nvPicPr>
          <p:blipFill rotWithShape="1">
            <a:blip r:embed="rId3">
              <a:alphaModFix/>
            </a:blip>
            <a:srcRect/>
            <a:stretch/>
          </p:blipFill>
          <p:spPr>
            <a:xfrm>
              <a:off x="4462925" y="2326275"/>
              <a:ext cx="3266150" cy="1795750"/>
            </a:xfrm>
            <a:prstGeom prst="rect">
              <a:avLst/>
            </a:prstGeom>
            <a:noFill/>
            <a:ln>
              <a:noFill/>
            </a:ln>
          </p:spPr>
        </p:pic>
        <p:sp>
          <p:nvSpPr>
            <p:cNvPr id="32" name="Google Shape;32;p36"/>
            <p:cNvSpPr txBox="1"/>
            <p:nvPr/>
          </p:nvSpPr>
          <p:spPr>
            <a:xfrm>
              <a:off x="4617625" y="4208625"/>
              <a:ext cx="2962200" cy="323100"/>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1200"/>
                </a:spcBef>
                <a:spcAft>
                  <a:spcPts val="1200"/>
                </a:spcAft>
                <a:buClr>
                  <a:srgbClr val="000000"/>
                </a:buClr>
                <a:buSzPts val="1500"/>
                <a:buFont typeface="Arial"/>
                <a:buNone/>
              </a:pPr>
              <a:r>
                <a:rPr lang="en-US" sz="1500" b="0" i="0" u="none" strike="noStrike" cap="none">
                  <a:solidFill>
                    <a:srgbClr val="FFFFFF"/>
                  </a:solidFill>
                  <a:latin typeface="Montserrat"/>
                  <a:ea typeface="Montserrat"/>
                  <a:cs typeface="Montserrat"/>
                  <a:sym typeface="Montserrat"/>
                </a:rPr>
                <a:t>smartShift.com</a:t>
              </a:r>
              <a:endParaRPr sz="1500" b="0" i="0" u="none" strike="noStrike" cap="none">
                <a:solidFill>
                  <a:srgbClr val="FFFFFF"/>
                </a:solidFill>
                <a:latin typeface="Montserrat"/>
                <a:ea typeface="Montserrat"/>
                <a:cs typeface="Montserrat"/>
                <a:sym typeface="Montserrat"/>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Light" type="blank">
  <p:cSld name="BLANK">
    <p:spTree>
      <p:nvGrpSpPr>
        <p:cNvPr id="1" name="Shape 33"/>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Light">
  <p:cSld name="Title Only Light">
    <p:spTree>
      <p:nvGrpSpPr>
        <p:cNvPr id="1" name="Shape 34"/>
        <p:cNvGrpSpPr/>
        <p:nvPr/>
      </p:nvGrpSpPr>
      <p:grpSpPr>
        <a:xfrm>
          <a:off x="0" y="0"/>
          <a:ext cx="0" cy="0"/>
          <a:chOff x="0" y="0"/>
          <a:chExt cx="0" cy="0"/>
        </a:xfrm>
      </p:grpSpPr>
      <p:sp>
        <p:nvSpPr>
          <p:cNvPr id="35" name="Google Shape;35;p22"/>
          <p:cNvSpPr txBox="1">
            <a:spLocks noGrp="1"/>
          </p:cNvSpPr>
          <p:nvPr>
            <p:ph type="title"/>
          </p:nvPr>
        </p:nvSpPr>
        <p:spPr>
          <a:xfrm>
            <a:off x="822960" y="822960"/>
            <a:ext cx="10489800" cy="50184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2"/>
          <p:cNvSpPr txBox="1">
            <a:spLocks noGrp="1"/>
          </p:cNvSpPr>
          <p:nvPr>
            <p:ph type="body" idx="1"/>
          </p:nvPr>
        </p:nvSpPr>
        <p:spPr>
          <a:xfrm>
            <a:off x="822325" y="1737242"/>
            <a:ext cx="10531500" cy="364440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1000"/>
              </a:spcBef>
              <a:spcAft>
                <a:spcPts val="0"/>
              </a:spcAft>
              <a:buSzPts val="1500"/>
              <a:buNone/>
              <a:defRPr/>
            </a:lvl1pPr>
            <a:lvl2pPr marL="914400" lvl="1" indent="-342900" algn="l">
              <a:lnSpc>
                <a:spcPct val="120000"/>
              </a:lnSpc>
              <a:spcBef>
                <a:spcPts val="1000"/>
              </a:spcBef>
              <a:spcAft>
                <a:spcPts val="0"/>
              </a:spcAft>
              <a:buSzPts val="1800"/>
              <a:buChar char="•"/>
              <a:defRPr/>
            </a:lvl2pPr>
            <a:lvl3pPr marL="1371600" lvl="2" indent="-342900" algn="l">
              <a:lnSpc>
                <a:spcPct val="120000"/>
              </a:lnSpc>
              <a:spcBef>
                <a:spcPts val="1000"/>
              </a:spcBef>
              <a:spcAft>
                <a:spcPts val="0"/>
              </a:spcAft>
              <a:buSzPts val="1800"/>
              <a:buChar char="•"/>
              <a:defRPr/>
            </a:lvl3pPr>
            <a:lvl4pPr marL="1828800" lvl="3" indent="-342900" algn="l">
              <a:lnSpc>
                <a:spcPct val="120000"/>
              </a:lnSpc>
              <a:spcBef>
                <a:spcPts val="1000"/>
              </a:spcBef>
              <a:spcAft>
                <a:spcPts val="0"/>
              </a:spcAft>
              <a:buSzPts val="1800"/>
              <a:buChar char="•"/>
              <a:defRPr/>
            </a:lvl4pPr>
            <a:lvl5pPr marL="2286000" lvl="4" indent="-342900" algn="l">
              <a:lnSpc>
                <a:spcPct val="120000"/>
              </a:lnSpc>
              <a:spcBef>
                <a:spcPts val="1000"/>
              </a:spcBef>
              <a:spcAft>
                <a:spcPts val="0"/>
              </a:spcAft>
              <a:buSzPts val="1800"/>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eal World Successes">
  <p:cSld name="Real World Successes">
    <p:spTree>
      <p:nvGrpSpPr>
        <p:cNvPr id="1" name="Shape 37"/>
        <p:cNvGrpSpPr/>
        <p:nvPr/>
      </p:nvGrpSpPr>
      <p:grpSpPr>
        <a:xfrm>
          <a:off x="0" y="0"/>
          <a:ext cx="0" cy="0"/>
          <a:chOff x="0" y="0"/>
          <a:chExt cx="0" cy="0"/>
        </a:xfrm>
      </p:grpSpPr>
      <p:sp>
        <p:nvSpPr>
          <p:cNvPr id="38" name="Google Shape;38;p23"/>
          <p:cNvSpPr/>
          <p:nvPr/>
        </p:nvSpPr>
        <p:spPr>
          <a:xfrm>
            <a:off x="0" y="0"/>
            <a:ext cx="4255500" cy="6192000"/>
          </a:xfrm>
          <a:prstGeom prst="rect">
            <a:avLst/>
          </a:prstGeom>
          <a:solidFill>
            <a:srgbClr val="0D3355"/>
          </a:solidFill>
          <a:ln w="9525" cap="flat" cmpd="sng">
            <a:solidFill>
              <a:srgbClr val="8C9BA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9" name="Google Shape;39;p23"/>
          <p:cNvSpPr txBox="1"/>
          <p:nvPr/>
        </p:nvSpPr>
        <p:spPr>
          <a:xfrm>
            <a:off x="822960" y="822960"/>
            <a:ext cx="3017520" cy="109728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1" i="0" u="none" strike="noStrike" cap="none">
                <a:solidFill>
                  <a:srgbClr val="FFFFFF"/>
                </a:solidFill>
                <a:latin typeface="Montserrat SemiBold"/>
                <a:ea typeface="Montserrat SemiBold"/>
                <a:cs typeface="Montserrat SemiBold"/>
                <a:sym typeface="Montserrat SemiBold"/>
              </a:rPr>
              <a:t>Real World Successes</a:t>
            </a:r>
            <a:endParaRPr sz="3200" b="1" i="0" u="none" strike="noStrike" cap="none">
              <a:solidFill>
                <a:schemeClr val="dk1"/>
              </a:solidFill>
              <a:latin typeface="Montserrat SemiBold"/>
              <a:ea typeface="Montserrat SemiBold"/>
              <a:cs typeface="Montserrat SemiBold"/>
              <a:sym typeface="Montserrat SemiBold"/>
            </a:endParaRPr>
          </a:p>
        </p:txBody>
      </p:sp>
      <p:sp>
        <p:nvSpPr>
          <p:cNvPr id="40" name="Google Shape;40;p23"/>
          <p:cNvSpPr txBox="1">
            <a:spLocks noGrp="1"/>
          </p:cNvSpPr>
          <p:nvPr>
            <p:ph type="body" idx="1"/>
          </p:nvPr>
        </p:nvSpPr>
        <p:spPr>
          <a:xfrm>
            <a:off x="822960" y="2011680"/>
            <a:ext cx="3017520" cy="393192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1000"/>
              </a:spcBef>
              <a:spcAft>
                <a:spcPts val="0"/>
              </a:spcAft>
              <a:buClr>
                <a:schemeClr val="lt1"/>
              </a:buClr>
              <a:buSzPts val="1400"/>
              <a:buNone/>
              <a:defRPr sz="1400">
                <a:solidFill>
                  <a:schemeClr val="lt1"/>
                </a:solidFill>
              </a:defRPr>
            </a:lvl1pPr>
            <a:lvl2pPr marL="914400" lvl="1" indent="-228600" algn="l">
              <a:lnSpc>
                <a:spcPct val="120000"/>
              </a:lnSpc>
              <a:spcBef>
                <a:spcPts val="1000"/>
              </a:spcBef>
              <a:spcAft>
                <a:spcPts val="0"/>
              </a:spcAft>
              <a:buClr>
                <a:schemeClr val="lt1"/>
              </a:buClr>
              <a:buSzPts val="1400"/>
              <a:buNone/>
              <a:defRPr>
                <a:solidFill>
                  <a:schemeClr val="lt1"/>
                </a:solidFill>
              </a:defRPr>
            </a:lvl2pPr>
            <a:lvl3pPr marL="1371600" lvl="2" indent="-228600" algn="l">
              <a:lnSpc>
                <a:spcPct val="120000"/>
              </a:lnSpc>
              <a:spcBef>
                <a:spcPts val="1000"/>
              </a:spcBef>
              <a:spcAft>
                <a:spcPts val="0"/>
              </a:spcAft>
              <a:buClr>
                <a:schemeClr val="lt1"/>
              </a:buClr>
              <a:buSzPts val="1200"/>
              <a:buNone/>
              <a:defRPr>
                <a:solidFill>
                  <a:schemeClr val="lt1"/>
                </a:solidFill>
              </a:defRPr>
            </a:lvl3pPr>
            <a:lvl4pPr marL="1828800" lvl="3" indent="-228600" algn="l">
              <a:lnSpc>
                <a:spcPct val="120000"/>
              </a:lnSpc>
              <a:spcBef>
                <a:spcPts val="1000"/>
              </a:spcBef>
              <a:spcAft>
                <a:spcPts val="0"/>
              </a:spcAft>
              <a:buClr>
                <a:schemeClr val="lt1"/>
              </a:buClr>
              <a:buSzPts val="1000"/>
              <a:buNone/>
              <a:defRPr>
                <a:solidFill>
                  <a:schemeClr val="lt1"/>
                </a:solidFill>
              </a:defRPr>
            </a:lvl4pPr>
            <a:lvl5pPr marL="2286000" lvl="4" indent="-228600" algn="l">
              <a:lnSpc>
                <a:spcPct val="120000"/>
              </a:lnSpc>
              <a:spcBef>
                <a:spcPts val="1000"/>
              </a:spcBef>
              <a:spcAft>
                <a:spcPts val="0"/>
              </a:spcAft>
              <a:buClr>
                <a:schemeClr val="lt1"/>
              </a:buClr>
              <a:buSzPts val="800"/>
              <a:buNone/>
              <a:defRPr>
                <a:solidFill>
                  <a:schemeClr val="lt1"/>
                </a:solidFill>
              </a:defRPr>
            </a:lvl5pPr>
            <a:lvl6pPr marL="2743200" lvl="5" indent="-342900" algn="l">
              <a:lnSpc>
                <a:spcPct val="90000"/>
              </a:lnSpc>
              <a:spcBef>
                <a:spcPts val="500"/>
              </a:spcBef>
              <a:spcAft>
                <a:spcPts val="0"/>
              </a:spcAft>
              <a:buClr>
                <a:schemeClr val="lt1"/>
              </a:buClr>
              <a:buSzPts val="1800"/>
              <a:buChar char="•"/>
              <a:defRPr>
                <a:solidFill>
                  <a:schemeClr val="lt1"/>
                </a:solidFill>
              </a:defRPr>
            </a:lvl6pPr>
            <a:lvl7pPr marL="3200400" lvl="6" indent="-342900" algn="l">
              <a:lnSpc>
                <a:spcPct val="90000"/>
              </a:lnSpc>
              <a:spcBef>
                <a:spcPts val="500"/>
              </a:spcBef>
              <a:spcAft>
                <a:spcPts val="0"/>
              </a:spcAft>
              <a:buClr>
                <a:schemeClr val="lt1"/>
              </a:buClr>
              <a:buSzPts val="1800"/>
              <a:buChar char="•"/>
              <a:defRPr>
                <a:solidFill>
                  <a:schemeClr val="lt1"/>
                </a:solidFill>
              </a:defRPr>
            </a:lvl7pPr>
            <a:lvl8pPr marL="3657600" lvl="7" indent="-342900" algn="l">
              <a:lnSpc>
                <a:spcPct val="90000"/>
              </a:lnSpc>
              <a:spcBef>
                <a:spcPts val="500"/>
              </a:spcBef>
              <a:spcAft>
                <a:spcPts val="0"/>
              </a:spcAft>
              <a:buClr>
                <a:schemeClr val="lt1"/>
              </a:buClr>
              <a:buSzPts val="1800"/>
              <a:buChar char="•"/>
              <a:defRPr>
                <a:solidFill>
                  <a:schemeClr val="lt1"/>
                </a:solidFill>
              </a:defRPr>
            </a:lvl8pPr>
            <a:lvl9pPr marL="4114800" lvl="8" indent="-342900" algn="l">
              <a:lnSpc>
                <a:spcPct val="90000"/>
              </a:lnSpc>
              <a:spcBef>
                <a:spcPts val="500"/>
              </a:spcBef>
              <a:spcAft>
                <a:spcPts val="0"/>
              </a:spcAft>
              <a:buClr>
                <a:schemeClr val="lt1"/>
              </a:buClr>
              <a:buSzPts val="1800"/>
              <a:buChar char="•"/>
              <a:defRPr>
                <a:solidFill>
                  <a:schemeClr val="lt1"/>
                </a:solidFill>
              </a:defRPr>
            </a:lvl9pPr>
          </a:lstStyle>
          <a:p>
            <a:endParaRPr/>
          </a:p>
        </p:txBody>
      </p:sp>
      <p:sp>
        <p:nvSpPr>
          <p:cNvPr id="41" name="Google Shape;41;p23"/>
          <p:cNvSpPr txBox="1">
            <a:spLocks noGrp="1"/>
          </p:cNvSpPr>
          <p:nvPr>
            <p:ph type="body" idx="2"/>
          </p:nvPr>
        </p:nvSpPr>
        <p:spPr>
          <a:xfrm>
            <a:off x="5029200" y="2011680"/>
            <a:ext cx="6309360" cy="3931920"/>
          </a:xfrm>
          <a:prstGeom prst="rect">
            <a:avLst/>
          </a:prstGeom>
          <a:noFill/>
          <a:ln>
            <a:noFill/>
          </a:ln>
        </p:spPr>
        <p:txBody>
          <a:bodyPr spcFirstLastPara="1" wrap="square" lIns="0" tIns="0" rIns="0" bIns="0" anchor="t" anchorCtr="0">
            <a:noAutofit/>
          </a:bodyPr>
          <a:lstStyle>
            <a:lvl1pPr marL="457200" lvl="0" indent="-323850" algn="l">
              <a:lnSpc>
                <a:spcPct val="120000"/>
              </a:lnSpc>
              <a:spcBef>
                <a:spcPts val="1000"/>
              </a:spcBef>
              <a:spcAft>
                <a:spcPts val="0"/>
              </a:spcAft>
              <a:buSzPts val="1500"/>
              <a:buChar char="•"/>
              <a:defRPr>
                <a:solidFill>
                  <a:schemeClr val="accent2"/>
                </a:solidFill>
              </a:defRPr>
            </a:lvl1pPr>
            <a:lvl2pPr marL="914400" lvl="1" indent="-342900" algn="l">
              <a:lnSpc>
                <a:spcPct val="120000"/>
              </a:lnSpc>
              <a:spcBef>
                <a:spcPts val="1000"/>
              </a:spcBef>
              <a:spcAft>
                <a:spcPts val="0"/>
              </a:spcAft>
              <a:buSzPts val="1800"/>
              <a:buChar char="•"/>
              <a:defRPr/>
            </a:lvl2pPr>
            <a:lvl3pPr marL="1371600" lvl="2" indent="-342900" algn="l">
              <a:lnSpc>
                <a:spcPct val="120000"/>
              </a:lnSpc>
              <a:spcBef>
                <a:spcPts val="1000"/>
              </a:spcBef>
              <a:spcAft>
                <a:spcPts val="0"/>
              </a:spcAft>
              <a:buSzPts val="1800"/>
              <a:buChar char="•"/>
              <a:defRPr/>
            </a:lvl3pPr>
            <a:lvl4pPr marL="1828800" lvl="3" indent="-342900" algn="l">
              <a:lnSpc>
                <a:spcPct val="120000"/>
              </a:lnSpc>
              <a:spcBef>
                <a:spcPts val="1000"/>
              </a:spcBef>
              <a:spcAft>
                <a:spcPts val="0"/>
              </a:spcAft>
              <a:buSzPts val="1800"/>
              <a:buChar char="•"/>
              <a:defRPr/>
            </a:lvl4pPr>
            <a:lvl5pPr marL="2286000" lvl="4" indent="-342900" algn="l">
              <a:lnSpc>
                <a:spcPct val="120000"/>
              </a:lnSpc>
              <a:spcBef>
                <a:spcPts val="1000"/>
              </a:spcBef>
              <a:spcAft>
                <a:spcPts val="0"/>
              </a:spcAft>
              <a:buSzPts val="1800"/>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Light" type="title">
  <p:cSld name="TITLE">
    <p:spTree>
      <p:nvGrpSpPr>
        <p:cNvPr id="1" name="Shape 42"/>
        <p:cNvGrpSpPr/>
        <p:nvPr/>
      </p:nvGrpSpPr>
      <p:grpSpPr>
        <a:xfrm>
          <a:off x="0" y="0"/>
          <a:ext cx="0" cy="0"/>
          <a:chOff x="0" y="0"/>
          <a:chExt cx="0" cy="0"/>
        </a:xfrm>
      </p:grpSpPr>
      <p:sp>
        <p:nvSpPr>
          <p:cNvPr id="43" name="Google Shape;43;p24"/>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accent1"/>
              </a:buClr>
              <a:buSzPts val="6000"/>
              <a:buFont typeface="Montserrat SemiBold"/>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4"/>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20000"/>
              </a:lnSpc>
              <a:spcBef>
                <a:spcPts val="1000"/>
              </a:spcBef>
              <a:spcAft>
                <a:spcPts val="0"/>
              </a:spcAft>
              <a:buSzPts val="2400"/>
              <a:buNone/>
              <a:defRPr sz="2400"/>
            </a:lvl1pPr>
            <a:lvl2pPr lvl="1" algn="ctr">
              <a:lnSpc>
                <a:spcPct val="120000"/>
              </a:lnSpc>
              <a:spcBef>
                <a:spcPts val="1000"/>
              </a:spcBef>
              <a:spcAft>
                <a:spcPts val="0"/>
              </a:spcAft>
              <a:buSzPts val="2000"/>
              <a:buNone/>
              <a:defRPr sz="2000"/>
            </a:lvl2pPr>
            <a:lvl3pPr lvl="2" algn="ctr">
              <a:lnSpc>
                <a:spcPct val="120000"/>
              </a:lnSpc>
              <a:spcBef>
                <a:spcPts val="1000"/>
              </a:spcBef>
              <a:spcAft>
                <a:spcPts val="0"/>
              </a:spcAft>
              <a:buSzPts val="1800"/>
              <a:buNone/>
              <a:defRPr sz="1800"/>
            </a:lvl3pPr>
            <a:lvl4pPr lvl="3" algn="ctr">
              <a:lnSpc>
                <a:spcPct val="120000"/>
              </a:lnSpc>
              <a:spcBef>
                <a:spcPts val="1000"/>
              </a:spcBef>
              <a:spcAft>
                <a:spcPts val="0"/>
              </a:spcAft>
              <a:buSzPts val="1600"/>
              <a:buNone/>
              <a:defRPr sz="1600"/>
            </a:lvl4pPr>
            <a:lvl5pPr lvl="4" algn="ctr">
              <a:lnSpc>
                <a:spcPct val="120000"/>
              </a:lnSpc>
              <a:spcBef>
                <a:spcPts val="10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Light" type="obj">
  <p:cSld name="OBJECT">
    <p:spTree>
      <p:nvGrpSpPr>
        <p:cNvPr id="1" name="Shape 45"/>
        <p:cNvGrpSpPr/>
        <p:nvPr/>
      </p:nvGrpSpPr>
      <p:grpSpPr>
        <a:xfrm>
          <a:off x="0" y="0"/>
          <a:ext cx="0" cy="0"/>
          <a:chOff x="0" y="0"/>
          <a:chExt cx="0" cy="0"/>
        </a:xfrm>
      </p:grpSpPr>
      <p:sp>
        <p:nvSpPr>
          <p:cNvPr id="46" name="Google Shape;46;p25"/>
          <p:cNvSpPr txBox="1">
            <a:spLocks noGrp="1"/>
          </p:cNvSpPr>
          <p:nvPr>
            <p:ph type="title"/>
          </p:nvPr>
        </p:nvSpPr>
        <p:spPr>
          <a:xfrm>
            <a:off x="822960" y="822960"/>
            <a:ext cx="10515600" cy="911042"/>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5"/>
          <p:cNvSpPr txBox="1">
            <a:spLocks noGrp="1"/>
          </p:cNvSpPr>
          <p:nvPr>
            <p:ph type="body" idx="1"/>
          </p:nvPr>
        </p:nvSpPr>
        <p:spPr>
          <a:xfrm>
            <a:off x="822960" y="1825625"/>
            <a:ext cx="10515600" cy="435133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1000"/>
              </a:spcBef>
              <a:spcAft>
                <a:spcPts val="0"/>
              </a:spcAft>
              <a:buSzPts val="1800"/>
              <a:buChar char="•"/>
              <a:defRPr/>
            </a:lvl2pPr>
            <a:lvl3pPr marL="1371600" lvl="2" indent="-342900" algn="l">
              <a:lnSpc>
                <a:spcPct val="120000"/>
              </a:lnSpc>
              <a:spcBef>
                <a:spcPts val="1000"/>
              </a:spcBef>
              <a:spcAft>
                <a:spcPts val="0"/>
              </a:spcAft>
              <a:buSzPts val="1800"/>
              <a:buChar char="•"/>
              <a:defRPr/>
            </a:lvl3pPr>
            <a:lvl4pPr marL="1828800" lvl="3" indent="-342900" algn="l">
              <a:lnSpc>
                <a:spcPct val="120000"/>
              </a:lnSpc>
              <a:spcBef>
                <a:spcPts val="1000"/>
              </a:spcBef>
              <a:spcAft>
                <a:spcPts val="0"/>
              </a:spcAft>
              <a:buSzPts val="1800"/>
              <a:buChar char="•"/>
              <a:defRPr/>
            </a:lvl4pPr>
            <a:lvl5pPr marL="2286000" lvl="4" indent="-342900" algn="l">
              <a:lnSpc>
                <a:spcPct val="120000"/>
              </a:lnSpc>
              <a:spcBef>
                <a:spcPts val="1000"/>
              </a:spcBef>
              <a:spcAft>
                <a:spcPts val="0"/>
              </a:spcAft>
              <a:buSzPts val="1800"/>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Dark">
  <p:cSld name="Title and Content Dark">
    <p:bg>
      <p:bgPr>
        <a:solidFill>
          <a:srgbClr val="0D3355"/>
        </a:solidFill>
        <a:effectLst/>
      </p:bgPr>
    </p:bg>
    <p:spTree>
      <p:nvGrpSpPr>
        <p:cNvPr id="1" name="Shape 48"/>
        <p:cNvGrpSpPr/>
        <p:nvPr/>
      </p:nvGrpSpPr>
      <p:grpSpPr>
        <a:xfrm>
          <a:off x="0" y="0"/>
          <a:ext cx="0" cy="0"/>
          <a:chOff x="0" y="0"/>
          <a:chExt cx="0" cy="0"/>
        </a:xfrm>
      </p:grpSpPr>
      <p:sp>
        <p:nvSpPr>
          <p:cNvPr id="49" name="Google Shape;49;p26"/>
          <p:cNvSpPr txBox="1">
            <a:spLocks noGrp="1"/>
          </p:cNvSpPr>
          <p:nvPr>
            <p:ph type="title"/>
          </p:nvPr>
        </p:nvSpPr>
        <p:spPr>
          <a:xfrm>
            <a:off x="822960" y="822960"/>
            <a:ext cx="10515600" cy="911042"/>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2"/>
              </a:buClr>
              <a:buSzPts val="3200"/>
              <a:buFont typeface="Montserrat SemiBold"/>
              <a:buNone/>
              <a:defRPr>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6"/>
          <p:cNvSpPr txBox="1">
            <a:spLocks noGrp="1"/>
          </p:cNvSpPr>
          <p:nvPr>
            <p:ph type="body" idx="1"/>
          </p:nvPr>
        </p:nvSpPr>
        <p:spPr>
          <a:xfrm>
            <a:off x="822960" y="1825625"/>
            <a:ext cx="10515600" cy="4351338"/>
          </a:xfrm>
          <a:prstGeom prst="rect">
            <a:avLst/>
          </a:prstGeom>
          <a:noFill/>
          <a:ln>
            <a:noFill/>
          </a:ln>
        </p:spPr>
        <p:txBody>
          <a:bodyPr spcFirstLastPara="1" wrap="square" lIns="0" tIns="0" rIns="0" bIns="0" anchor="t" anchorCtr="0">
            <a:noAutofit/>
          </a:bodyPr>
          <a:lstStyle>
            <a:lvl1pPr marL="457200" lvl="0" indent="-323850" algn="l">
              <a:lnSpc>
                <a:spcPct val="120000"/>
              </a:lnSpc>
              <a:spcBef>
                <a:spcPts val="1000"/>
              </a:spcBef>
              <a:spcAft>
                <a:spcPts val="0"/>
              </a:spcAft>
              <a:buSzPts val="1500"/>
              <a:buChar char="•"/>
              <a:defRPr>
                <a:solidFill>
                  <a:schemeClr val="lt2"/>
                </a:solidFill>
              </a:defRPr>
            </a:lvl1pPr>
            <a:lvl2pPr marL="914400" lvl="1" indent="-317500" algn="l">
              <a:lnSpc>
                <a:spcPct val="120000"/>
              </a:lnSpc>
              <a:spcBef>
                <a:spcPts val="1000"/>
              </a:spcBef>
              <a:spcAft>
                <a:spcPts val="0"/>
              </a:spcAft>
              <a:buSzPts val="1400"/>
              <a:buChar char="•"/>
              <a:defRPr>
                <a:solidFill>
                  <a:schemeClr val="lt2"/>
                </a:solidFill>
              </a:defRPr>
            </a:lvl2pPr>
            <a:lvl3pPr marL="1371600" lvl="2" indent="-304800" algn="l">
              <a:lnSpc>
                <a:spcPct val="120000"/>
              </a:lnSpc>
              <a:spcBef>
                <a:spcPts val="1000"/>
              </a:spcBef>
              <a:spcAft>
                <a:spcPts val="0"/>
              </a:spcAft>
              <a:buSzPts val="1200"/>
              <a:buChar char="•"/>
              <a:defRPr>
                <a:solidFill>
                  <a:schemeClr val="lt2"/>
                </a:solidFill>
              </a:defRPr>
            </a:lvl3pPr>
            <a:lvl4pPr marL="1828800" lvl="3" indent="-292100" algn="l">
              <a:lnSpc>
                <a:spcPct val="120000"/>
              </a:lnSpc>
              <a:spcBef>
                <a:spcPts val="1000"/>
              </a:spcBef>
              <a:spcAft>
                <a:spcPts val="0"/>
              </a:spcAft>
              <a:buSzPts val="1000"/>
              <a:buChar char="•"/>
              <a:defRPr>
                <a:solidFill>
                  <a:schemeClr val="lt2"/>
                </a:solidFill>
              </a:defRPr>
            </a:lvl4pPr>
            <a:lvl5pPr marL="2286000" lvl="4" indent="-279400" algn="l">
              <a:lnSpc>
                <a:spcPct val="120000"/>
              </a:lnSpc>
              <a:spcBef>
                <a:spcPts val="1000"/>
              </a:spcBef>
              <a:spcAft>
                <a:spcPts val="0"/>
              </a:spcAft>
              <a:buSzPts val="800"/>
              <a:buChar char="•"/>
              <a:defRPr>
                <a:solidFill>
                  <a:schemeClr val="lt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27"/>
          <p:cNvSpPr txBox="1">
            <a:spLocks noGrp="1"/>
          </p:cNvSpPr>
          <p:nvPr>
            <p:ph type="title"/>
          </p:nvPr>
        </p:nvSpPr>
        <p:spPr>
          <a:xfrm>
            <a:off x="822960" y="1709738"/>
            <a:ext cx="10515600" cy="2852737"/>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accent1"/>
              </a:buClr>
              <a:buSzPts val="5800"/>
              <a:buFont typeface="Montserrat SemiBold"/>
              <a:buNone/>
              <a:defRPr sz="5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7"/>
          <p:cNvSpPr txBox="1">
            <a:spLocks noGrp="1"/>
          </p:cNvSpPr>
          <p:nvPr>
            <p:ph type="body" idx="1"/>
          </p:nvPr>
        </p:nvSpPr>
        <p:spPr>
          <a:xfrm>
            <a:off x="822960" y="4589463"/>
            <a:ext cx="10515600" cy="1500187"/>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1000"/>
              </a:spcBef>
              <a:spcAft>
                <a:spcPts val="0"/>
              </a:spcAft>
              <a:buSzPts val="2400"/>
              <a:buFont typeface="Montserrat"/>
              <a:buNone/>
              <a:defRPr sz="2400">
                <a:solidFill>
                  <a:srgbClr val="787B80"/>
                </a:solidFill>
              </a:defRPr>
            </a:lvl1pPr>
            <a:lvl2pPr marL="914400" lvl="1" indent="-228600" algn="l">
              <a:lnSpc>
                <a:spcPct val="120000"/>
              </a:lnSpc>
              <a:spcBef>
                <a:spcPts val="1000"/>
              </a:spcBef>
              <a:spcAft>
                <a:spcPts val="0"/>
              </a:spcAft>
              <a:buSzPts val="2000"/>
              <a:buFont typeface="Montserrat"/>
              <a:buNone/>
              <a:defRPr sz="2000">
                <a:solidFill>
                  <a:srgbClr val="787B80"/>
                </a:solidFill>
              </a:defRPr>
            </a:lvl2pPr>
            <a:lvl3pPr marL="1371600" lvl="2" indent="-228600" algn="l">
              <a:lnSpc>
                <a:spcPct val="120000"/>
              </a:lnSpc>
              <a:spcBef>
                <a:spcPts val="1000"/>
              </a:spcBef>
              <a:spcAft>
                <a:spcPts val="0"/>
              </a:spcAft>
              <a:buSzPts val="1800"/>
              <a:buFont typeface="Montserrat"/>
              <a:buNone/>
              <a:defRPr sz="1800">
                <a:solidFill>
                  <a:srgbClr val="787B80"/>
                </a:solidFill>
              </a:defRPr>
            </a:lvl3pPr>
            <a:lvl4pPr marL="1828800" lvl="3" indent="-228600" algn="l">
              <a:lnSpc>
                <a:spcPct val="120000"/>
              </a:lnSpc>
              <a:spcBef>
                <a:spcPts val="1000"/>
              </a:spcBef>
              <a:spcAft>
                <a:spcPts val="0"/>
              </a:spcAft>
              <a:buSzPts val="1600"/>
              <a:buFont typeface="Montserrat"/>
              <a:buNone/>
              <a:defRPr sz="1600">
                <a:solidFill>
                  <a:srgbClr val="787B80"/>
                </a:solidFill>
              </a:defRPr>
            </a:lvl4pPr>
            <a:lvl5pPr marL="2286000" lvl="4" indent="-228600" algn="l">
              <a:lnSpc>
                <a:spcPct val="120000"/>
              </a:lnSpc>
              <a:spcBef>
                <a:spcPts val="1000"/>
              </a:spcBef>
              <a:spcAft>
                <a:spcPts val="0"/>
              </a:spcAft>
              <a:buSzPts val="1600"/>
              <a:buFont typeface="Montserrat"/>
              <a:buNone/>
              <a:defRPr sz="1600">
                <a:solidFill>
                  <a:srgbClr val="787B80"/>
                </a:solidFill>
              </a:defRPr>
            </a:lvl5pPr>
            <a:lvl6pPr marL="2743200" lvl="5" indent="-228600" algn="l">
              <a:lnSpc>
                <a:spcPct val="90000"/>
              </a:lnSpc>
              <a:spcBef>
                <a:spcPts val="500"/>
              </a:spcBef>
              <a:spcAft>
                <a:spcPts val="0"/>
              </a:spcAft>
              <a:buClr>
                <a:srgbClr val="787B80"/>
              </a:buClr>
              <a:buSzPts val="1600"/>
              <a:buFont typeface="Montserrat"/>
              <a:buNone/>
              <a:defRPr sz="1600">
                <a:solidFill>
                  <a:srgbClr val="787B80"/>
                </a:solidFill>
                <a:latin typeface="Montserrat"/>
                <a:ea typeface="Montserrat"/>
                <a:cs typeface="Montserrat"/>
                <a:sym typeface="Montserrat"/>
              </a:defRPr>
            </a:lvl6pPr>
            <a:lvl7pPr marL="3200400" lvl="6" indent="-228600" algn="l">
              <a:lnSpc>
                <a:spcPct val="90000"/>
              </a:lnSpc>
              <a:spcBef>
                <a:spcPts val="500"/>
              </a:spcBef>
              <a:spcAft>
                <a:spcPts val="0"/>
              </a:spcAft>
              <a:buClr>
                <a:srgbClr val="787B80"/>
              </a:buClr>
              <a:buSzPts val="1600"/>
              <a:buFont typeface="Montserrat"/>
              <a:buNone/>
              <a:defRPr sz="1600">
                <a:solidFill>
                  <a:srgbClr val="787B80"/>
                </a:solidFill>
                <a:latin typeface="Montserrat"/>
                <a:ea typeface="Montserrat"/>
                <a:cs typeface="Montserrat"/>
                <a:sym typeface="Montserrat"/>
              </a:defRPr>
            </a:lvl7pPr>
            <a:lvl8pPr marL="3657600" lvl="7" indent="-228600" algn="l">
              <a:lnSpc>
                <a:spcPct val="90000"/>
              </a:lnSpc>
              <a:spcBef>
                <a:spcPts val="500"/>
              </a:spcBef>
              <a:spcAft>
                <a:spcPts val="0"/>
              </a:spcAft>
              <a:buClr>
                <a:srgbClr val="787B80"/>
              </a:buClr>
              <a:buSzPts val="1600"/>
              <a:buFont typeface="Montserrat"/>
              <a:buNone/>
              <a:defRPr sz="1600">
                <a:solidFill>
                  <a:srgbClr val="787B80"/>
                </a:solidFill>
                <a:latin typeface="Montserrat"/>
                <a:ea typeface="Montserrat"/>
                <a:cs typeface="Montserrat"/>
                <a:sym typeface="Montserrat"/>
              </a:defRPr>
            </a:lvl8pPr>
            <a:lvl9pPr marL="4114800" lvl="8" indent="-228600" algn="l">
              <a:lnSpc>
                <a:spcPct val="90000"/>
              </a:lnSpc>
              <a:spcBef>
                <a:spcPts val="500"/>
              </a:spcBef>
              <a:spcAft>
                <a:spcPts val="0"/>
              </a:spcAft>
              <a:buClr>
                <a:srgbClr val="787B80"/>
              </a:buClr>
              <a:buSzPts val="1600"/>
              <a:buFont typeface="Montserrat"/>
              <a:buNone/>
              <a:defRPr sz="1600">
                <a:solidFill>
                  <a:srgbClr val="787B80"/>
                </a:solidFill>
                <a:latin typeface="Montserrat"/>
                <a:ea typeface="Montserrat"/>
                <a:cs typeface="Montserrat"/>
                <a:sym typeface="Montserra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Light" type="twoObj">
  <p:cSld name="TWO_OBJECTS">
    <p:spTree>
      <p:nvGrpSpPr>
        <p:cNvPr id="1" name="Shape 54"/>
        <p:cNvGrpSpPr/>
        <p:nvPr/>
      </p:nvGrpSpPr>
      <p:grpSpPr>
        <a:xfrm>
          <a:off x="0" y="0"/>
          <a:ext cx="0" cy="0"/>
          <a:chOff x="0" y="0"/>
          <a:chExt cx="0" cy="0"/>
        </a:xfrm>
      </p:grpSpPr>
      <p:sp>
        <p:nvSpPr>
          <p:cNvPr id="55" name="Google Shape;55;p28"/>
          <p:cNvSpPr txBox="1">
            <a:spLocks noGrp="1"/>
          </p:cNvSpPr>
          <p:nvPr>
            <p:ph type="title"/>
          </p:nvPr>
        </p:nvSpPr>
        <p:spPr>
          <a:xfrm>
            <a:off x="822960" y="822960"/>
            <a:ext cx="10515600" cy="911042"/>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8"/>
          <p:cNvSpPr txBox="1">
            <a:spLocks noGrp="1"/>
          </p:cNvSpPr>
          <p:nvPr>
            <p:ph type="body" idx="1"/>
          </p:nvPr>
        </p:nvSpPr>
        <p:spPr>
          <a:xfrm>
            <a:off x="822960" y="1825625"/>
            <a:ext cx="5181600" cy="435133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1000"/>
              </a:spcBef>
              <a:spcAft>
                <a:spcPts val="0"/>
              </a:spcAft>
              <a:buSzPts val="1800"/>
              <a:buFont typeface="Montserrat"/>
              <a:buChar char="•"/>
              <a:defRPr/>
            </a:lvl1pPr>
            <a:lvl2pPr marL="914400" lvl="1" indent="-342900" algn="l">
              <a:lnSpc>
                <a:spcPct val="120000"/>
              </a:lnSpc>
              <a:spcBef>
                <a:spcPts val="1000"/>
              </a:spcBef>
              <a:spcAft>
                <a:spcPts val="0"/>
              </a:spcAft>
              <a:buSzPts val="1800"/>
              <a:buFont typeface="Montserrat"/>
              <a:buChar char="•"/>
              <a:defRPr/>
            </a:lvl2pPr>
            <a:lvl3pPr marL="1371600" lvl="2" indent="-342900" algn="l">
              <a:lnSpc>
                <a:spcPct val="120000"/>
              </a:lnSpc>
              <a:spcBef>
                <a:spcPts val="1000"/>
              </a:spcBef>
              <a:spcAft>
                <a:spcPts val="0"/>
              </a:spcAft>
              <a:buSzPts val="1800"/>
              <a:buFont typeface="Montserrat"/>
              <a:buChar char="•"/>
              <a:defRPr/>
            </a:lvl3pPr>
            <a:lvl4pPr marL="1828800" lvl="3" indent="-342900" algn="l">
              <a:lnSpc>
                <a:spcPct val="120000"/>
              </a:lnSpc>
              <a:spcBef>
                <a:spcPts val="1000"/>
              </a:spcBef>
              <a:spcAft>
                <a:spcPts val="0"/>
              </a:spcAft>
              <a:buSzPts val="1800"/>
              <a:buFont typeface="Montserrat"/>
              <a:buChar char="•"/>
              <a:defRPr/>
            </a:lvl4pPr>
            <a:lvl5pPr marL="2286000" lvl="4" indent="-342900" algn="l">
              <a:lnSpc>
                <a:spcPct val="120000"/>
              </a:lnSpc>
              <a:spcBef>
                <a:spcPts val="1000"/>
              </a:spcBef>
              <a:spcAft>
                <a:spcPts val="0"/>
              </a:spcAft>
              <a:buSzPts val="1800"/>
              <a:buFont typeface="Montserrat"/>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
        <p:nvSpPr>
          <p:cNvPr id="57" name="Google Shape;57;p28"/>
          <p:cNvSpPr txBox="1">
            <a:spLocks noGrp="1"/>
          </p:cNvSpPr>
          <p:nvPr>
            <p:ph type="body" idx="2"/>
          </p:nvPr>
        </p:nvSpPr>
        <p:spPr>
          <a:xfrm>
            <a:off x="6172200" y="1825625"/>
            <a:ext cx="5181600" cy="435133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1000"/>
              </a:spcBef>
              <a:spcAft>
                <a:spcPts val="0"/>
              </a:spcAft>
              <a:buSzPts val="1800"/>
              <a:buFont typeface="Montserrat"/>
              <a:buChar char="•"/>
              <a:defRPr/>
            </a:lvl1pPr>
            <a:lvl2pPr marL="914400" lvl="1" indent="-342900" algn="l">
              <a:lnSpc>
                <a:spcPct val="120000"/>
              </a:lnSpc>
              <a:spcBef>
                <a:spcPts val="1000"/>
              </a:spcBef>
              <a:spcAft>
                <a:spcPts val="0"/>
              </a:spcAft>
              <a:buSzPts val="1800"/>
              <a:buFont typeface="Montserrat"/>
              <a:buChar char="•"/>
              <a:defRPr/>
            </a:lvl2pPr>
            <a:lvl3pPr marL="1371600" lvl="2" indent="-342900" algn="l">
              <a:lnSpc>
                <a:spcPct val="120000"/>
              </a:lnSpc>
              <a:spcBef>
                <a:spcPts val="1000"/>
              </a:spcBef>
              <a:spcAft>
                <a:spcPts val="0"/>
              </a:spcAft>
              <a:buSzPts val="1800"/>
              <a:buFont typeface="Montserrat"/>
              <a:buChar char="•"/>
              <a:defRPr/>
            </a:lvl3pPr>
            <a:lvl4pPr marL="1828800" lvl="3" indent="-342900" algn="l">
              <a:lnSpc>
                <a:spcPct val="120000"/>
              </a:lnSpc>
              <a:spcBef>
                <a:spcPts val="1000"/>
              </a:spcBef>
              <a:spcAft>
                <a:spcPts val="0"/>
              </a:spcAft>
              <a:buSzPts val="1800"/>
              <a:buFont typeface="Montserrat"/>
              <a:buChar char="•"/>
              <a:defRPr/>
            </a:lvl4pPr>
            <a:lvl5pPr marL="2286000" lvl="4" indent="-342900" algn="l">
              <a:lnSpc>
                <a:spcPct val="120000"/>
              </a:lnSpc>
              <a:spcBef>
                <a:spcPts val="1000"/>
              </a:spcBef>
              <a:spcAft>
                <a:spcPts val="0"/>
              </a:spcAft>
              <a:buSzPts val="1800"/>
              <a:buFont typeface="Montserrat"/>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0D3355"/>
        </a:solidFill>
        <a:effectLst/>
      </p:bgPr>
    </p:bg>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22960" y="822960"/>
            <a:ext cx="10515600" cy="911042"/>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2"/>
              </a:buClr>
              <a:buSzPts val="3200"/>
              <a:buFont typeface="Montserrat SemiBold"/>
              <a:buNone/>
              <a:defRPr>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9"/>
          <p:cNvSpPr txBox="1">
            <a:spLocks noGrp="1"/>
          </p:cNvSpPr>
          <p:nvPr>
            <p:ph type="body" idx="1"/>
          </p:nvPr>
        </p:nvSpPr>
        <p:spPr>
          <a:xfrm>
            <a:off x="822960" y="1825625"/>
            <a:ext cx="5181600" cy="4351338"/>
          </a:xfrm>
          <a:prstGeom prst="rect">
            <a:avLst/>
          </a:prstGeom>
          <a:noFill/>
          <a:ln>
            <a:noFill/>
          </a:ln>
        </p:spPr>
        <p:txBody>
          <a:bodyPr spcFirstLastPara="1" wrap="square" lIns="0" tIns="0" rIns="0" bIns="0" anchor="t" anchorCtr="0">
            <a:noAutofit/>
          </a:bodyPr>
          <a:lstStyle>
            <a:lvl1pPr marL="457200" lvl="0" indent="-323850" algn="l">
              <a:lnSpc>
                <a:spcPct val="120000"/>
              </a:lnSpc>
              <a:spcBef>
                <a:spcPts val="1000"/>
              </a:spcBef>
              <a:spcAft>
                <a:spcPts val="0"/>
              </a:spcAft>
              <a:buSzPts val="1500"/>
              <a:buChar char="•"/>
              <a:defRPr>
                <a:solidFill>
                  <a:schemeClr val="lt2"/>
                </a:solidFill>
              </a:defRPr>
            </a:lvl1pPr>
            <a:lvl2pPr marL="914400" lvl="1" indent="-317500" algn="l">
              <a:lnSpc>
                <a:spcPct val="120000"/>
              </a:lnSpc>
              <a:spcBef>
                <a:spcPts val="1000"/>
              </a:spcBef>
              <a:spcAft>
                <a:spcPts val="0"/>
              </a:spcAft>
              <a:buSzPts val="1400"/>
              <a:buChar char="•"/>
              <a:defRPr>
                <a:solidFill>
                  <a:schemeClr val="lt2"/>
                </a:solidFill>
              </a:defRPr>
            </a:lvl2pPr>
            <a:lvl3pPr marL="1371600" lvl="2" indent="-304800" algn="l">
              <a:lnSpc>
                <a:spcPct val="120000"/>
              </a:lnSpc>
              <a:spcBef>
                <a:spcPts val="1000"/>
              </a:spcBef>
              <a:spcAft>
                <a:spcPts val="0"/>
              </a:spcAft>
              <a:buSzPts val="1200"/>
              <a:buChar char="•"/>
              <a:defRPr>
                <a:solidFill>
                  <a:schemeClr val="lt2"/>
                </a:solidFill>
              </a:defRPr>
            </a:lvl3pPr>
            <a:lvl4pPr marL="1828800" lvl="3" indent="-292100" algn="l">
              <a:lnSpc>
                <a:spcPct val="120000"/>
              </a:lnSpc>
              <a:spcBef>
                <a:spcPts val="1000"/>
              </a:spcBef>
              <a:spcAft>
                <a:spcPts val="0"/>
              </a:spcAft>
              <a:buSzPts val="1000"/>
              <a:buChar char="•"/>
              <a:defRPr>
                <a:solidFill>
                  <a:schemeClr val="lt2"/>
                </a:solidFill>
              </a:defRPr>
            </a:lvl4pPr>
            <a:lvl5pPr marL="2286000" lvl="4" indent="-279400" algn="l">
              <a:lnSpc>
                <a:spcPct val="120000"/>
              </a:lnSpc>
              <a:spcBef>
                <a:spcPts val="1000"/>
              </a:spcBef>
              <a:spcAft>
                <a:spcPts val="0"/>
              </a:spcAft>
              <a:buSzPts val="800"/>
              <a:buChar char="•"/>
              <a:defRPr>
                <a:solidFill>
                  <a:schemeClr val="lt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9"/>
          <p:cNvSpPr txBox="1">
            <a:spLocks noGrp="1"/>
          </p:cNvSpPr>
          <p:nvPr>
            <p:ph type="body" idx="2"/>
          </p:nvPr>
        </p:nvSpPr>
        <p:spPr>
          <a:xfrm>
            <a:off x="6172200" y="1825625"/>
            <a:ext cx="5181600" cy="4351338"/>
          </a:xfrm>
          <a:prstGeom prst="rect">
            <a:avLst/>
          </a:prstGeom>
          <a:noFill/>
          <a:ln>
            <a:noFill/>
          </a:ln>
        </p:spPr>
        <p:txBody>
          <a:bodyPr spcFirstLastPara="1" wrap="square" lIns="0" tIns="0" rIns="0" bIns="0" anchor="t" anchorCtr="0">
            <a:noAutofit/>
          </a:bodyPr>
          <a:lstStyle>
            <a:lvl1pPr marL="457200" lvl="0" indent="-323850" algn="l">
              <a:lnSpc>
                <a:spcPct val="120000"/>
              </a:lnSpc>
              <a:spcBef>
                <a:spcPts val="1000"/>
              </a:spcBef>
              <a:spcAft>
                <a:spcPts val="0"/>
              </a:spcAft>
              <a:buSzPts val="1500"/>
              <a:buChar char="•"/>
              <a:defRPr>
                <a:solidFill>
                  <a:schemeClr val="lt2"/>
                </a:solidFill>
              </a:defRPr>
            </a:lvl1pPr>
            <a:lvl2pPr marL="914400" lvl="1" indent="-317500" algn="l">
              <a:lnSpc>
                <a:spcPct val="120000"/>
              </a:lnSpc>
              <a:spcBef>
                <a:spcPts val="1000"/>
              </a:spcBef>
              <a:spcAft>
                <a:spcPts val="0"/>
              </a:spcAft>
              <a:buSzPts val="1400"/>
              <a:buChar char="•"/>
              <a:defRPr>
                <a:solidFill>
                  <a:schemeClr val="lt2"/>
                </a:solidFill>
              </a:defRPr>
            </a:lvl2pPr>
            <a:lvl3pPr marL="1371600" lvl="2" indent="-304800" algn="l">
              <a:lnSpc>
                <a:spcPct val="120000"/>
              </a:lnSpc>
              <a:spcBef>
                <a:spcPts val="1000"/>
              </a:spcBef>
              <a:spcAft>
                <a:spcPts val="0"/>
              </a:spcAft>
              <a:buSzPts val="1200"/>
              <a:buChar char="•"/>
              <a:defRPr>
                <a:solidFill>
                  <a:schemeClr val="lt2"/>
                </a:solidFill>
              </a:defRPr>
            </a:lvl3pPr>
            <a:lvl4pPr marL="1828800" lvl="3" indent="-292100" algn="l">
              <a:lnSpc>
                <a:spcPct val="120000"/>
              </a:lnSpc>
              <a:spcBef>
                <a:spcPts val="1000"/>
              </a:spcBef>
              <a:spcAft>
                <a:spcPts val="0"/>
              </a:spcAft>
              <a:buSzPts val="1000"/>
              <a:buChar char="•"/>
              <a:defRPr>
                <a:solidFill>
                  <a:schemeClr val="lt2"/>
                </a:solidFill>
              </a:defRPr>
            </a:lvl4pPr>
            <a:lvl5pPr marL="2286000" lvl="4" indent="-279400" algn="l">
              <a:lnSpc>
                <a:spcPct val="120000"/>
              </a:lnSpc>
              <a:spcBef>
                <a:spcPts val="1000"/>
              </a:spcBef>
              <a:spcAft>
                <a:spcPts val="0"/>
              </a:spcAft>
              <a:buSzPts val="800"/>
              <a:buChar char="•"/>
              <a:defRPr>
                <a:solidFill>
                  <a:schemeClr val="lt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Light" type="twoTxTwoObj">
  <p:cSld name="TWO_OBJECTS_WITH_TEXT">
    <p:spTree>
      <p:nvGrpSpPr>
        <p:cNvPr id="1" name="Shape 62"/>
        <p:cNvGrpSpPr/>
        <p:nvPr/>
      </p:nvGrpSpPr>
      <p:grpSpPr>
        <a:xfrm>
          <a:off x="0" y="0"/>
          <a:ext cx="0" cy="0"/>
          <a:chOff x="0" y="0"/>
          <a:chExt cx="0" cy="0"/>
        </a:xfrm>
      </p:grpSpPr>
      <p:sp>
        <p:nvSpPr>
          <p:cNvPr id="63" name="Google Shape;63;p30"/>
          <p:cNvSpPr txBox="1">
            <a:spLocks noGrp="1"/>
          </p:cNvSpPr>
          <p:nvPr>
            <p:ph type="title"/>
          </p:nvPr>
        </p:nvSpPr>
        <p:spPr>
          <a:xfrm>
            <a:off x="822960" y="365125"/>
            <a:ext cx="10515600" cy="1325563"/>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0"/>
          <p:cNvSpPr txBox="1">
            <a:spLocks noGrp="1"/>
          </p:cNvSpPr>
          <p:nvPr>
            <p:ph type="body" idx="1"/>
          </p:nvPr>
        </p:nvSpPr>
        <p:spPr>
          <a:xfrm>
            <a:off x="822960" y="2505075"/>
            <a:ext cx="5157787" cy="368458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1000"/>
              </a:spcBef>
              <a:spcAft>
                <a:spcPts val="0"/>
              </a:spcAft>
              <a:buSzPts val="1800"/>
              <a:buFont typeface="Montserrat"/>
              <a:buChar char="•"/>
              <a:defRPr/>
            </a:lvl1pPr>
            <a:lvl2pPr marL="914400" lvl="1" indent="-342900" algn="l">
              <a:lnSpc>
                <a:spcPct val="120000"/>
              </a:lnSpc>
              <a:spcBef>
                <a:spcPts val="1000"/>
              </a:spcBef>
              <a:spcAft>
                <a:spcPts val="0"/>
              </a:spcAft>
              <a:buSzPts val="1800"/>
              <a:buFont typeface="Montserrat"/>
              <a:buChar char="•"/>
              <a:defRPr/>
            </a:lvl2pPr>
            <a:lvl3pPr marL="1371600" lvl="2" indent="-342900" algn="l">
              <a:lnSpc>
                <a:spcPct val="120000"/>
              </a:lnSpc>
              <a:spcBef>
                <a:spcPts val="1000"/>
              </a:spcBef>
              <a:spcAft>
                <a:spcPts val="0"/>
              </a:spcAft>
              <a:buSzPts val="1800"/>
              <a:buFont typeface="Montserrat"/>
              <a:buChar char="•"/>
              <a:defRPr/>
            </a:lvl3pPr>
            <a:lvl4pPr marL="1828800" lvl="3" indent="-342900" algn="l">
              <a:lnSpc>
                <a:spcPct val="120000"/>
              </a:lnSpc>
              <a:spcBef>
                <a:spcPts val="1000"/>
              </a:spcBef>
              <a:spcAft>
                <a:spcPts val="0"/>
              </a:spcAft>
              <a:buSzPts val="1800"/>
              <a:buFont typeface="Montserrat"/>
              <a:buChar char="•"/>
              <a:defRPr/>
            </a:lvl4pPr>
            <a:lvl5pPr marL="2286000" lvl="4" indent="-342900" algn="l">
              <a:lnSpc>
                <a:spcPct val="120000"/>
              </a:lnSpc>
              <a:spcBef>
                <a:spcPts val="1000"/>
              </a:spcBef>
              <a:spcAft>
                <a:spcPts val="0"/>
              </a:spcAft>
              <a:buSzPts val="1800"/>
              <a:buFont typeface="Montserrat"/>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
        <p:nvSpPr>
          <p:cNvPr id="65" name="Google Shape;65;p30"/>
          <p:cNvSpPr txBox="1">
            <a:spLocks noGrp="1"/>
          </p:cNvSpPr>
          <p:nvPr>
            <p:ph type="body" idx="2"/>
          </p:nvPr>
        </p:nvSpPr>
        <p:spPr>
          <a:xfrm>
            <a:off x="6172200" y="2505075"/>
            <a:ext cx="5183188" cy="3684588"/>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1000"/>
              </a:spcBef>
              <a:spcAft>
                <a:spcPts val="0"/>
              </a:spcAft>
              <a:buSzPts val="1800"/>
              <a:buFont typeface="Montserrat"/>
              <a:buChar char="•"/>
              <a:defRPr/>
            </a:lvl1pPr>
            <a:lvl2pPr marL="914400" lvl="1" indent="-342900" algn="l">
              <a:lnSpc>
                <a:spcPct val="120000"/>
              </a:lnSpc>
              <a:spcBef>
                <a:spcPts val="1000"/>
              </a:spcBef>
              <a:spcAft>
                <a:spcPts val="0"/>
              </a:spcAft>
              <a:buSzPts val="1800"/>
              <a:buFont typeface="Montserrat"/>
              <a:buChar char="•"/>
              <a:defRPr/>
            </a:lvl2pPr>
            <a:lvl3pPr marL="1371600" lvl="2" indent="-342900" algn="l">
              <a:lnSpc>
                <a:spcPct val="120000"/>
              </a:lnSpc>
              <a:spcBef>
                <a:spcPts val="1000"/>
              </a:spcBef>
              <a:spcAft>
                <a:spcPts val="0"/>
              </a:spcAft>
              <a:buSzPts val="1800"/>
              <a:buFont typeface="Montserrat"/>
              <a:buChar char="•"/>
              <a:defRPr/>
            </a:lvl3pPr>
            <a:lvl4pPr marL="1828800" lvl="3" indent="-342900" algn="l">
              <a:lnSpc>
                <a:spcPct val="120000"/>
              </a:lnSpc>
              <a:spcBef>
                <a:spcPts val="1000"/>
              </a:spcBef>
              <a:spcAft>
                <a:spcPts val="0"/>
              </a:spcAft>
              <a:buSzPts val="1800"/>
              <a:buFont typeface="Montserrat"/>
              <a:buChar char="•"/>
              <a:defRPr/>
            </a:lvl4pPr>
            <a:lvl5pPr marL="2286000" lvl="4" indent="-342900" algn="l">
              <a:lnSpc>
                <a:spcPct val="120000"/>
              </a:lnSpc>
              <a:spcBef>
                <a:spcPts val="1000"/>
              </a:spcBef>
              <a:spcAft>
                <a:spcPts val="0"/>
              </a:spcAft>
              <a:buSzPts val="1800"/>
              <a:buFont typeface="Montserrat"/>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Dark">
  <p:cSld name="Title Only Dark">
    <p:bg>
      <p:bgPr>
        <a:solidFill>
          <a:srgbClr val="0D3355"/>
        </a:solidFill>
        <a:effectLst/>
      </p:bgPr>
    </p:bg>
    <p:spTree>
      <p:nvGrpSpPr>
        <p:cNvPr id="1" name="Shape 66"/>
        <p:cNvGrpSpPr/>
        <p:nvPr/>
      </p:nvGrpSpPr>
      <p:grpSpPr>
        <a:xfrm>
          <a:off x="0" y="0"/>
          <a:ext cx="0" cy="0"/>
          <a:chOff x="0" y="0"/>
          <a:chExt cx="0" cy="0"/>
        </a:xfrm>
      </p:grpSpPr>
      <p:sp>
        <p:nvSpPr>
          <p:cNvPr id="67" name="Google Shape;67;p31"/>
          <p:cNvSpPr txBox="1">
            <a:spLocks noGrp="1"/>
          </p:cNvSpPr>
          <p:nvPr>
            <p:ph type="title"/>
          </p:nvPr>
        </p:nvSpPr>
        <p:spPr>
          <a:xfrm>
            <a:off x="822960" y="822960"/>
            <a:ext cx="10515600" cy="911042"/>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200"/>
              <a:buFont typeface="Montserrat SemiBold"/>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1"/>
          <p:cNvSpPr txBox="1">
            <a:spLocks noGrp="1"/>
          </p:cNvSpPr>
          <p:nvPr>
            <p:ph type="body" idx="1"/>
          </p:nvPr>
        </p:nvSpPr>
        <p:spPr>
          <a:xfrm>
            <a:off x="822324" y="1737361"/>
            <a:ext cx="10531475" cy="33624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1000"/>
              </a:spcBef>
              <a:spcAft>
                <a:spcPts val="0"/>
              </a:spcAft>
              <a:buSzPts val="1500"/>
              <a:buFont typeface="Montserrat"/>
              <a:buNone/>
              <a:defRPr>
                <a:solidFill>
                  <a:schemeClr val="lt1"/>
                </a:solidFill>
              </a:defRPr>
            </a:lvl1pPr>
            <a:lvl2pPr marL="914400" lvl="1" indent="-342900" algn="l">
              <a:lnSpc>
                <a:spcPct val="120000"/>
              </a:lnSpc>
              <a:spcBef>
                <a:spcPts val="1000"/>
              </a:spcBef>
              <a:spcAft>
                <a:spcPts val="0"/>
              </a:spcAft>
              <a:buSzPts val="1800"/>
              <a:buFont typeface="Montserrat"/>
              <a:buChar char="•"/>
              <a:defRPr/>
            </a:lvl2pPr>
            <a:lvl3pPr marL="1371600" lvl="2" indent="-342900" algn="l">
              <a:lnSpc>
                <a:spcPct val="120000"/>
              </a:lnSpc>
              <a:spcBef>
                <a:spcPts val="1000"/>
              </a:spcBef>
              <a:spcAft>
                <a:spcPts val="0"/>
              </a:spcAft>
              <a:buSzPts val="1800"/>
              <a:buFont typeface="Montserrat"/>
              <a:buChar char="•"/>
              <a:defRPr/>
            </a:lvl3pPr>
            <a:lvl4pPr marL="1828800" lvl="3" indent="-342900" algn="l">
              <a:lnSpc>
                <a:spcPct val="120000"/>
              </a:lnSpc>
              <a:spcBef>
                <a:spcPts val="1000"/>
              </a:spcBef>
              <a:spcAft>
                <a:spcPts val="0"/>
              </a:spcAft>
              <a:buSzPts val="1800"/>
              <a:buFont typeface="Montserrat"/>
              <a:buChar char="•"/>
              <a:defRPr/>
            </a:lvl4pPr>
            <a:lvl5pPr marL="2286000" lvl="4" indent="-342900" algn="l">
              <a:lnSpc>
                <a:spcPct val="120000"/>
              </a:lnSpc>
              <a:spcBef>
                <a:spcPts val="1000"/>
              </a:spcBef>
              <a:spcAft>
                <a:spcPts val="0"/>
              </a:spcAft>
              <a:buSzPts val="1800"/>
              <a:buFont typeface="Montserrat"/>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Dark">
  <p:cSld name="Blank Dark">
    <p:bg>
      <p:bgPr>
        <a:solidFill>
          <a:srgbClr val="0D3355"/>
        </a:solidFill>
        <a:effectLst/>
      </p:bgPr>
    </p:bg>
    <p:spTree>
      <p:nvGrpSpPr>
        <p:cNvPr id="1" name="Shape 69"/>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33"/>
          <p:cNvSpPr txBox="1">
            <a:spLocks noGrp="1"/>
          </p:cNvSpPr>
          <p:nvPr>
            <p:ph type="title"/>
          </p:nvPr>
        </p:nvSpPr>
        <p:spPr>
          <a:xfrm>
            <a:off x="822960" y="457200"/>
            <a:ext cx="3932237" cy="16002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accent1"/>
              </a:buClr>
              <a:buSzPts val="3200"/>
              <a:buFont typeface="Montserrat SemiBold"/>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3"/>
          <p:cNvSpPr>
            <a:spLocks noGrp="1"/>
          </p:cNvSpPr>
          <p:nvPr>
            <p:ph type="pic" idx="2"/>
          </p:nvPr>
        </p:nvSpPr>
        <p:spPr>
          <a:xfrm>
            <a:off x="5183188" y="987425"/>
            <a:ext cx="6172200" cy="4873625"/>
          </a:xfrm>
          <a:prstGeom prst="rect">
            <a:avLst/>
          </a:prstGeom>
          <a:noFill/>
          <a:ln>
            <a:noFill/>
          </a:ln>
        </p:spPr>
      </p:sp>
      <p:sp>
        <p:nvSpPr>
          <p:cNvPr id="73" name="Google Shape;73;p33"/>
          <p:cNvSpPr txBox="1">
            <a:spLocks noGrp="1"/>
          </p:cNvSpPr>
          <p:nvPr>
            <p:ph type="body" idx="1"/>
          </p:nvPr>
        </p:nvSpPr>
        <p:spPr>
          <a:xfrm>
            <a:off x="822960" y="2057400"/>
            <a:ext cx="3932237" cy="3811588"/>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1000"/>
              </a:spcBef>
              <a:spcAft>
                <a:spcPts val="0"/>
              </a:spcAft>
              <a:buSzPts val="1600"/>
              <a:buFont typeface="Montserrat"/>
              <a:buNone/>
              <a:defRPr sz="1600"/>
            </a:lvl1pPr>
            <a:lvl2pPr marL="914400" lvl="1" indent="-228600" algn="l">
              <a:lnSpc>
                <a:spcPct val="120000"/>
              </a:lnSpc>
              <a:spcBef>
                <a:spcPts val="1000"/>
              </a:spcBef>
              <a:spcAft>
                <a:spcPts val="0"/>
              </a:spcAft>
              <a:buSzPts val="1400"/>
              <a:buFont typeface="Montserrat"/>
              <a:buNone/>
              <a:defRPr sz="1400"/>
            </a:lvl2pPr>
            <a:lvl3pPr marL="1371600" lvl="2" indent="-228600" algn="l">
              <a:lnSpc>
                <a:spcPct val="120000"/>
              </a:lnSpc>
              <a:spcBef>
                <a:spcPts val="1000"/>
              </a:spcBef>
              <a:spcAft>
                <a:spcPts val="0"/>
              </a:spcAft>
              <a:buSzPts val="1200"/>
              <a:buFont typeface="Montserrat"/>
              <a:buNone/>
              <a:defRPr sz="1200"/>
            </a:lvl3pPr>
            <a:lvl4pPr marL="1828800" lvl="3" indent="-228600" algn="l">
              <a:lnSpc>
                <a:spcPct val="120000"/>
              </a:lnSpc>
              <a:spcBef>
                <a:spcPts val="1000"/>
              </a:spcBef>
              <a:spcAft>
                <a:spcPts val="0"/>
              </a:spcAft>
              <a:buSzPts val="1000"/>
              <a:buFont typeface="Montserrat"/>
              <a:buNone/>
              <a:defRPr sz="1000"/>
            </a:lvl4pPr>
            <a:lvl5pPr marL="2286000" lvl="4" indent="-228600" algn="l">
              <a:lnSpc>
                <a:spcPct val="120000"/>
              </a:lnSpc>
              <a:spcBef>
                <a:spcPts val="1000"/>
              </a:spcBef>
              <a:spcAft>
                <a:spcPts val="0"/>
              </a:spcAft>
              <a:buSzPts val="1000"/>
              <a:buFont typeface="Montserrat"/>
              <a:buNone/>
              <a:defRPr sz="1000"/>
            </a:lvl5pPr>
            <a:lvl6pPr marL="2743200" lvl="5" indent="-228600" algn="l">
              <a:lnSpc>
                <a:spcPct val="90000"/>
              </a:lnSpc>
              <a:spcBef>
                <a:spcPts val="500"/>
              </a:spcBef>
              <a:spcAft>
                <a:spcPts val="0"/>
              </a:spcAft>
              <a:buClr>
                <a:schemeClr val="dk1"/>
              </a:buClr>
              <a:buSzPts val="1000"/>
              <a:buFont typeface="Montserrat"/>
              <a:buNone/>
              <a:defRPr sz="1000">
                <a:latin typeface="Montserrat"/>
                <a:ea typeface="Montserrat"/>
                <a:cs typeface="Montserrat"/>
                <a:sym typeface="Montserrat"/>
              </a:defRPr>
            </a:lvl6pPr>
            <a:lvl7pPr marL="3200400" lvl="6" indent="-228600" algn="l">
              <a:lnSpc>
                <a:spcPct val="90000"/>
              </a:lnSpc>
              <a:spcBef>
                <a:spcPts val="500"/>
              </a:spcBef>
              <a:spcAft>
                <a:spcPts val="0"/>
              </a:spcAft>
              <a:buClr>
                <a:schemeClr val="dk1"/>
              </a:buClr>
              <a:buSzPts val="1000"/>
              <a:buFont typeface="Montserrat"/>
              <a:buNone/>
              <a:defRPr sz="1000">
                <a:latin typeface="Montserrat"/>
                <a:ea typeface="Montserrat"/>
                <a:cs typeface="Montserrat"/>
                <a:sym typeface="Montserrat"/>
              </a:defRPr>
            </a:lvl7pPr>
            <a:lvl8pPr marL="3657600" lvl="7" indent="-228600" algn="l">
              <a:lnSpc>
                <a:spcPct val="90000"/>
              </a:lnSpc>
              <a:spcBef>
                <a:spcPts val="500"/>
              </a:spcBef>
              <a:spcAft>
                <a:spcPts val="0"/>
              </a:spcAft>
              <a:buClr>
                <a:schemeClr val="dk1"/>
              </a:buClr>
              <a:buSzPts val="1000"/>
              <a:buFont typeface="Montserrat"/>
              <a:buNone/>
              <a:defRPr sz="1000">
                <a:latin typeface="Montserrat"/>
                <a:ea typeface="Montserrat"/>
                <a:cs typeface="Montserrat"/>
                <a:sym typeface="Montserrat"/>
              </a:defRPr>
            </a:lvl8pPr>
            <a:lvl9pPr marL="4114800" lvl="8" indent="-228600" algn="l">
              <a:lnSpc>
                <a:spcPct val="90000"/>
              </a:lnSpc>
              <a:spcBef>
                <a:spcPts val="500"/>
              </a:spcBef>
              <a:spcAft>
                <a:spcPts val="0"/>
              </a:spcAft>
              <a:buClr>
                <a:schemeClr val="dk1"/>
              </a:buClr>
              <a:buSzPts val="1000"/>
              <a:buFont typeface="Montserrat"/>
              <a:buNone/>
              <a:defRPr sz="1000">
                <a:latin typeface="Montserrat"/>
                <a:ea typeface="Montserrat"/>
                <a:cs typeface="Montserrat"/>
                <a:sym typeface="Montserrat"/>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34"/>
          <p:cNvSpPr txBox="1">
            <a:spLocks noGrp="1"/>
          </p:cNvSpPr>
          <p:nvPr>
            <p:ph type="title"/>
          </p:nvPr>
        </p:nvSpPr>
        <p:spPr>
          <a:xfrm>
            <a:off x="822960" y="822960"/>
            <a:ext cx="10515600" cy="911042"/>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4"/>
          <p:cNvSpPr txBox="1">
            <a:spLocks noGrp="1"/>
          </p:cNvSpPr>
          <p:nvPr>
            <p:ph type="body" idx="1"/>
          </p:nvPr>
        </p:nvSpPr>
        <p:spPr>
          <a:xfrm rot="5400000">
            <a:off x="3905091" y="-1256506"/>
            <a:ext cx="4351338" cy="10515600"/>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1000"/>
              </a:spcBef>
              <a:spcAft>
                <a:spcPts val="0"/>
              </a:spcAft>
              <a:buSzPts val="1800"/>
              <a:buFont typeface="Montserrat"/>
              <a:buChar char="•"/>
              <a:defRPr/>
            </a:lvl1pPr>
            <a:lvl2pPr marL="914400" lvl="1" indent="-342900" algn="l">
              <a:lnSpc>
                <a:spcPct val="120000"/>
              </a:lnSpc>
              <a:spcBef>
                <a:spcPts val="1000"/>
              </a:spcBef>
              <a:spcAft>
                <a:spcPts val="0"/>
              </a:spcAft>
              <a:buSzPts val="1800"/>
              <a:buFont typeface="Montserrat"/>
              <a:buChar char="•"/>
              <a:defRPr/>
            </a:lvl2pPr>
            <a:lvl3pPr marL="1371600" lvl="2" indent="-342900" algn="l">
              <a:lnSpc>
                <a:spcPct val="120000"/>
              </a:lnSpc>
              <a:spcBef>
                <a:spcPts val="1000"/>
              </a:spcBef>
              <a:spcAft>
                <a:spcPts val="0"/>
              </a:spcAft>
              <a:buSzPts val="1800"/>
              <a:buFont typeface="Montserrat"/>
              <a:buChar char="•"/>
              <a:defRPr/>
            </a:lvl3pPr>
            <a:lvl4pPr marL="1828800" lvl="3" indent="-342900" algn="l">
              <a:lnSpc>
                <a:spcPct val="120000"/>
              </a:lnSpc>
              <a:spcBef>
                <a:spcPts val="1000"/>
              </a:spcBef>
              <a:spcAft>
                <a:spcPts val="0"/>
              </a:spcAft>
              <a:buSzPts val="1800"/>
              <a:buFont typeface="Montserrat"/>
              <a:buChar char="•"/>
              <a:defRPr/>
            </a:lvl4pPr>
            <a:lvl5pPr marL="2286000" lvl="4" indent="-342900" algn="l">
              <a:lnSpc>
                <a:spcPct val="120000"/>
              </a:lnSpc>
              <a:spcBef>
                <a:spcPts val="1000"/>
              </a:spcBef>
              <a:spcAft>
                <a:spcPts val="0"/>
              </a:spcAft>
              <a:buSzPts val="1800"/>
              <a:buFont typeface="Montserrat"/>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7"/>
        <p:cNvGrpSpPr/>
        <p:nvPr/>
      </p:nvGrpSpPr>
      <p:grpSpPr>
        <a:xfrm>
          <a:off x="0" y="0"/>
          <a:ext cx="0" cy="0"/>
          <a:chOff x="0" y="0"/>
          <a:chExt cx="0" cy="0"/>
        </a:xfrm>
      </p:grpSpPr>
      <p:sp>
        <p:nvSpPr>
          <p:cNvPr id="78" name="Google Shape;78;p35"/>
          <p:cNvSpPr txBox="1">
            <a:spLocks noGrp="1"/>
          </p:cNvSpPr>
          <p:nvPr>
            <p:ph type="title"/>
          </p:nvPr>
        </p:nvSpPr>
        <p:spPr>
          <a:xfrm rot="5400000">
            <a:off x="7133431" y="1956594"/>
            <a:ext cx="5811838" cy="26289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body" idx="1"/>
          </p:nvPr>
        </p:nvSpPr>
        <p:spPr>
          <a:xfrm rot="5400000">
            <a:off x="1784191" y="-596106"/>
            <a:ext cx="5811838" cy="7734300"/>
          </a:xfrm>
          <a:prstGeom prst="rect">
            <a:avLst/>
          </a:prstGeom>
          <a:noFill/>
          <a:ln>
            <a:noFill/>
          </a:ln>
        </p:spPr>
        <p:txBody>
          <a:bodyPr spcFirstLastPara="1" wrap="square" lIns="0" tIns="0" rIns="0" bIns="0" anchor="t" anchorCtr="0">
            <a:noAutofit/>
          </a:bodyPr>
          <a:lstStyle>
            <a:lvl1pPr marL="457200" lvl="0" indent="-342900" algn="l">
              <a:lnSpc>
                <a:spcPct val="120000"/>
              </a:lnSpc>
              <a:spcBef>
                <a:spcPts val="1000"/>
              </a:spcBef>
              <a:spcAft>
                <a:spcPts val="0"/>
              </a:spcAft>
              <a:buSzPts val="1800"/>
              <a:buFont typeface="Montserrat"/>
              <a:buChar char="•"/>
              <a:defRPr/>
            </a:lvl1pPr>
            <a:lvl2pPr marL="914400" lvl="1" indent="-342900" algn="l">
              <a:lnSpc>
                <a:spcPct val="120000"/>
              </a:lnSpc>
              <a:spcBef>
                <a:spcPts val="1000"/>
              </a:spcBef>
              <a:spcAft>
                <a:spcPts val="0"/>
              </a:spcAft>
              <a:buSzPts val="1800"/>
              <a:buFont typeface="Montserrat"/>
              <a:buChar char="•"/>
              <a:defRPr/>
            </a:lvl2pPr>
            <a:lvl3pPr marL="1371600" lvl="2" indent="-342900" algn="l">
              <a:lnSpc>
                <a:spcPct val="120000"/>
              </a:lnSpc>
              <a:spcBef>
                <a:spcPts val="1000"/>
              </a:spcBef>
              <a:spcAft>
                <a:spcPts val="0"/>
              </a:spcAft>
              <a:buSzPts val="1800"/>
              <a:buFont typeface="Montserrat"/>
              <a:buChar char="•"/>
              <a:defRPr/>
            </a:lvl3pPr>
            <a:lvl4pPr marL="1828800" lvl="3" indent="-342900" algn="l">
              <a:lnSpc>
                <a:spcPct val="120000"/>
              </a:lnSpc>
              <a:spcBef>
                <a:spcPts val="1000"/>
              </a:spcBef>
              <a:spcAft>
                <a:spcPts val="0"/>
              </a:spcAft>
              <a:buSzPts val="1800"/>
              <a:buFont typeface="Montserrat"/>
              <a:buChar char="•"/>
              <a:defRPr/>
            </a:lvl4pPr>
            <a:lvl5pPr marL="2286000" lvl="4" indent="-342900" algn="l">
              <a:lnSpc>
                <a:spcPct val="120000"/>
              </a:lnSpc>
              <a:spcBef>
                <a:spcPts val="1000"/>
              </a:spcBef>
              <a:spcAft>
                <a:spcPts val="0"/>
              </a:spcAft>
              <a:buSzPts val="1800"/>
              <a:buFont typeface="Montserrat"/>
              <a:buChar char="•"/>
              <a:defRPr/>
            </a:lvl5pPr>
            <a:lvl6pPr marL="2743200" lvl="5"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6pPr>
            <a:lvl7pPr marL="3200400" lvl="6"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7pPr>
            <a:lvl8pPr marL="3657600" lvl="7"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8pPr>
            <a:lvl9pPr marL="4114800" lvl="8" indent="-342900" algn="l">
              <a:lnSpc>
                <a:spcPct val="90000"/>
              </a:lnSpc>
              <a:spcBef>
                <a:spcPts val="500"/>
              </a:spcBef>
              <a:spcAft>
                <a:spcPts val="0"/>
              </a:spcAft>
              <a:buClr>
                <a:schemeClr val="dk1"/>
              </a:buClr>
              <a:buSzPts val="1800"/>
              <a:buFont typeface="Montserrat"/>
              <a:buChar char="•"/>
              <a:defRPr>
                <a:latin typeface="Montserrat"/>
                <a:ea typeface="Montserrat"/>
                <a:cs typeface="Montserrat"/>
                <a:sym typeface="Montserrat"/>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FFFFFF"/>
        </a:solidFill>
        <a:effectLst/>
      </p:bgPr>
    </p:bg>
    <p:spTree>
      <p:nvGrpSpPr>
        <p:cNvPr id="1" name="Shape 80"/>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ustom Layout 1 1">
  <p:cSld name="CUSTOM_4">
    <p:bg>
      <p:bgPr>
        <a:blipFill>
          <a:blip r:embed="rId2">
            <a:alphaModFix/>
          </a:blip>
          <a:stretch>
            <a:fillRect/>
          </a:stretch>
        </a:blipFill>
        <a:effectLst/>
      </p:bgPr>
    </p:bg>
    <p:spTree>
      <p:nvGrpSpPr>
        <p:cNvPr id="1" name="Shape 81"/>
        <p:cNvGrpSpPr/>
        <p:nvPr/>
      </p:nvGrpSpPr>
      <p:grpSpPr>
        <a:xfrm>
          <a:off x="0" y="0"/>
          <a:ext cx="0" cy="0"/>
          <a:chOff x="0" y="0"/>
          <a:chExt cx="0" cy="0"/>
        </a:xfrm>
      </p:grpSpPr>
      <p:sp>
        <p:nvSpPr>
          <p:cNvPr id="82" name="Google Shape;82;p39"/>
          <p:cNvSpPr/>
          <p:nvPr/>
        </p:nvSpPr>
        <p:spPr>
          <a:xfrm rot="10800000">
            <a:off x="-10950" y="-11325"/>
            <a:ext cx="12213900" cy="6176400"/>
          </a:xfrm>
          <a:prstGeom prst="rect">
            <a:avLst/>
          </a:prstGeom>
          <a:gradFill>
            <a:gsLst>
              <a:gs pos="0">
                <a:srgbClr val="F5F7FC">
                  <a:alpha val="0"/>
                </a:srgbClr>
              </a:gs>
              <a:gs pos="67000">
                <a:srgbClr val="011337"/>
              </a:gs>
              <a:gs pos="100000">
                <a:srgbClr val="011337"/>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83" name="Google Shape;83;p39"/>
          <p:cNvCxnSpPr/>
          <p:nvPr/>
        </p:nvCxnSpPr>
        <p:spPr>
          <a:xfrm rot="10800000" flipH="1">
            <a:off x="-10200" y="6185425"/>
            <a:ext cx="12218100" cy="10200"/>
          </a:xfrm>
          <a:prstGeom prst="straightConnector1">
            <a:avLst/>
          </a:prstGeom>
          <a:noFill/>
          <a:ln w="38100" cap="flat" cmpd="sng">
            <a:solidFill>
              <a:schemeClr val="lt1"/>
            </a:solidFill>
            <a:prstDash val="solid"/>
            <a:round/>
            <a:headEnd type="none" w="sm" len="sm"/>
            <a:tailEnd type="none" w="sm" len="sm"/>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ubtitle, and two columns" type="twoColTx">
  <p:cSld name="TITLE_AND_TWO_COLUMNS">
    <p:spTree>
      <p:nvGrpSpPr>
        <p:cNvPr id="1" name="Shape 84"/>
        <p:cNvGrpSpPr/>
        <p:nvPr/>
      </p:nvGrpSpPr>
      <p:grpSpPr>
        <a:xfrm>
          <a:off x="0" y="0"/>
          <a:ext cx="0" cy="0"/>
          <a:chOff x="0" y="0"/>
          <a:chExt cx="0" cy="0"/>
        </a:xfrm>
      </p:grpSpPr>
      <p:sp>
        <p:nvSpPr>
          <p:cNvPr id="85" name="Google Shape;85;p40"/>
          <p:cNvSpPr txBox="1">
            <a:spLocks noGrp="1"/>
          </p:cNvSpPr>
          <p:nvPr>
            <p:ph type="title"/>
          </p:nvPr>
        </p:nvSpPr>
        <p:spPr>
          <a:xfrm>
            <a:off x="415600" y="40606"/>
            <a:ext cx="11360700" cy="7635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2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40"/>
          <p:cNvSpPr txBox="1">
            <a:spLocks noGrp="1"/>
          </p:cNvSpPr>
          <p:nvPr>
            <p:ph type="body" idx="1"/>
          </p:nvPr>
        </p:nvSpPr>
        <p:spPr>
          <a:xfrm>
            <a:off x="415600" y="1841433"/>
            <a:ext cx="5333100" cy="4555200"/>
          </a:xfrm>
          <a:prstGeom prst="rect">
            <a:avLst/>
          </a:prstGeom>
          <a:noFill/>
          <a:ln>
            <a:noFill/>
          </a:ln>
        </p:spPr>
        <p:txBody>
          <a:bodyPr spcFirstLastPara="1" wrap="square" lIns="0" tIns="0" rIns="0" bIns="0" anchor="t" anchorCtr="0">
            <a:noAutofit/>
          </a:bodyPr>
          <a:lstStyle>
            <a:lvl1pPr marL="457200" lvl="0" indent="-349250" algn="l">
              <a:lnSpc>
                <a:spcPct val="120000"/>
              </a:lnSpc>
              <a:spcBef>
                <a:spcPts val="1000"/>
              </a:spcBef>
              <a:spcAft>
                <a:spcPts val="0"/>
              </a:spcAft>
              <a:buSzPts val="1900"/>
              <a:buChar char="•"/>
              <a:defRPr sz="1900"/>
            </a:lvl1pPr>
            <a:lvl2pPr marL="914400" lvl="1" indent="-330200" algn="l">
              <a:lnSpc>
                <a:spcPct val="120000"/>
              </a:lnSpc>
              <a:spcBef>
                <a:spcPts val="1000"/>
              </a:spcBef>
              <a:spcAft>
                <a:spcPts val="0"/>
              </a:spcAft>
              <a:buSzPts val="1600"/>
              <a:buChar char="•"/>
              <a:defRPr sz="1600"/>
            </a:lvl2pPr>
            <a:lvl3pPr marL="1371600" lvl="2" indent="-330200" algn="l">
              <a:lnSpc>
                <a:spcPct val="120000"/>
              </a:lnSpc>
              <a:spcBef>
                <a:spcPts val="1000"/>
              </a:spcBef>
              <a:spcAft>
                <a:spcPts val="0"/>
              </a:spcAft>
              <a:buSzPts val="1600"/>
              <a:buChar char="•"/>
              <a:defRPr sz="1600"/>
            </a:lvl3pPr>
            <a:lvl4pPr marL="1828800" lvl="3" indent="-330200" algn="l">
              <a:lnSpc>
                <a:spcPct val="120000"/>
              </a:lnSpc>
              <a:spcBef>
                <a:spcPts val="1000"/>
              </a:spcBef>
              <a:spcAft>
                <a:spcPts val="0"/>
              </a:spcAft>
              <a:buSzPts val="1600"/>
              <a:buChar char="•"/>
              <a:defRPr sz="1600"/>
            </a:lvl4pPr>
            <a:lvl5pPr marL="2286000" lvl="4" indent="-330200" algn="l">
              <a:lnSpc>
                <a:spcPct val="120000"/>
              </a:lnSpc>
              <a:spcBef>
                <a:spcPts val="10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87" name="Google Shape;87;p40"/>
          <p:cNvSpPr txBox="1">
            <a:spLocks noGrp="1"/>
          </p:cNvSpPr>
          <p:nvPr>
            <p:ph type="body" idx="2"/>
          </p:nvPr>
        </p:nvSpPr>
        <p:spPr>
          <a:xfrm>
            <a:off x="6443200" y="1841433"/>
            <a:ext cx="5333100" cy="4555200"/>
          </a:xfrm>
          <a:prstGeom prst="rect">
            <a:avLst/>
          </a:prstGeom>
          <a:noFill/>
          <a:ln>
            <a:noFill/>
          </a:ln>
        </p:spPr>
        <p:txBody>
          <a:bodyPr spcFirstLastPara="1" wrap="square" lIns="0" tIns="0" rIns="0" bIns="0" anchor="t" anchorCtr="0">
            <a:noAutofit/>
          </a:bodyPr>
          <a:lstStyle>
            <a:lvl1pPr marL="457200" lvl="0" indent="-349250" algn="l">
              <a:lnSpc>
                <a:spcPct val="120000"/>
              </a:lnSpc>
              <a:spcBef>
                <a:spcPts val="1000"/>
              </a:spcBef>
              <a:spcAft>
                <a:spcPts val="0"/>
              </a:spcAft>
              <a:buSzPts val="1900"/>
              <a:buChar char="•"/>
              <a:defRPr sz="1900"/>
            </a:lvl1pPr>
            <a:lvl2pPr marL="914400" lvl="1" indent="-330200" algn="l">
              <a:lnSpc>
                <a:spcPct val="120000"/>
              </a:lnSpc>
              <a:spcBef>
                <a:spcPts val="1000"/>
              </a:spcBef>
              <a:spcAft>
                <a:spcPts val="0"/>
              </a:spcAft>
              <a:buSzPts val="1600"/>
              <a:buChar char="•"/>
              <a:defRPr sz="1600"/>
            </a:lvl2pPr>
            <a:lvl3pPr marL="1371600" lvl="2" indent="-330200" algn="l">
              <a:lnSpc>
                <a:spcPct val="120000"/>
              </a:lnSpc>
              <a:spcBef>
                <a:spcPts val="1000"/>
              </a:spcBef>
              <a:spcAft>
                <a:spcPts val="0"/>
              </a:spcAft>
              <a:buSzPts val="1600"/>
              <a:buChar char="•"/>
              <a:defRPr sz="1600"/>
            </a:lvl3pPr>
            <a:lvl4pPr marL="1828800" lvl="3" indent="-330200" algn="l">
              <a:lnSpc>
                <a:spcPct val="120000"/>
              </a:lnSpc>
              <a:spcBef>
                <a:spcPts val="1000"/>
              </a:spcBef>
              <a:spcAft>
                <a:spcPts val="0"/>
              </a:spcAft>
              <a:buSzPts val="1600"/>
              <a:buChar char="•"/>
              <a:defRPr sz="1600"/>
            </a:lvl4pPr>
            <a:lvl5pPr marL="2286000" lvl="4" indent="-330200" algn="l">
              <a:lnSpc>
                <a:spcPct val="120000"/>
              </a:lnSpc>
              <a:spcBef>
                <a:spcPts val="10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88" name="Google Shape;88;p4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19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89" name="Google Shape;89;p40"/>
          <p:cNvSpPr txBox="1">
            <a:spLocks noGrp="1"/>
          </p:cNvSpPr>
          <p:nvPr>
            <p:ph type="subTitle" idx="3"/>
          </p:nvPr>
        </p:nvSpPr>
        <p:spPr>
          <a:xfrm>
            <a:off x="415600" y="807806"/>
            <a:ext cx="11360700" cy="512100"/>
          </a:xfrm>
          <a:prstGeom prst="rect">
            <a:avLst/>
          </a:prstGeom>
          <a:noFill/>
          <a:ln>
            <a:noFill/>
          </a:ln>
        </p:spPr>
        <p:txBody>
          <a:bodyPr spcFirstLastPara="1" wrap="square" lIns="0" tIns="0" rIns="0" bIns="0" anchor="t" anchorCtr="0">
            <a:noAutofit/>
          </a:bodyPr>
          <a:lstStyle>
            <a:lvl1pPr lvl="0" algn="l">
              <a:lnSpc>
                <a:spcPct val="120000"/>
              </a:lnSpc>
              <a:spcBef>
                <a:spcPts val="1000"/>
              </a:spcBef>
              <a:spcAft>
                <a:spcPts val="0"/>
              </a:spcAft>
              <a:buClr>
                <a:srgbClr val="006DB0"/>
              </a:buClr>
              <a:buSzPts val="1500"/>
              <a:buNone/>
              <a:defRPr>
                <a:solidFill>
                  <a:srgbClr val="006DB0"/>
                </a:solidFill>
              </a:defRPr>
            </a:lvl1pPr>
            <a:lvl2pPr lvl="1" algn="l">
              <a:lnSpc>
                <a:spcPct val="120000"/>
              </a:lnSpc>
              <a:spcBef>
                <a:spcPts val="1000"/>
              </a:spcBef>
              <a:spcAft>
                <a:spcPts val="0"/>
              </a:spcAft>
              <a:buClr>
                <a:srgbClr val="006DB0"/>
              </a:buClr>
              <a:buSzPts val="1400"/>
              <a:buNone/>
              <a:defRPr>
                <a:solidFill>
                  <a:srgbClr val="006DB0"/>
                </a:solidFill>
              </a:defRPr>
            </a:lvl2pPr>
            <a:lvl3pPr lvl="2" algn="l">
              <a:lnSpc>
                <a:spcPct val="120000"/>
              </a:lnSpc>
              <a:spcBef>
                <a:spcPts val="1000"/>
              </a:spcBef>
              <a:spcAft>
                <a:spcPts val="0"/>
              </a:spcAft>
              <a:buClr>
                <a:srgbClr val="006DB0"/>
              </a:buClr>
              <a:buSzPts val="1200"/>
              <a:buNone/>
              <a:defRPr>
                <a:solidFill>
                  <a:srgbClr val="006DB0"/>
                </a:solidFill>
              </a:defRPr>
            </a:lvl3pPr>
            <a:lvl4pPr lvl="3" algn="l">
              <a:lnSpc>
                <a:spcPct val="120000"/>
              </a:lnSpc>
              <a:spcBef>
                <a:spcPts val="1000"/>
              </a:spcBef>
              <a:spcAft>
                <a:spcPts val="0"/>
              </a:spcAft>
              <a:buClr>
                <a:srgbClr val="006DB0"/>
              </a:buClr>
              <a:buSzPts val="1000"/>
              <a:buNone/>
              <a:defRPr>
                <a:solidFill>
                  <a:srgbClr val="006DB0"/>
                </a:solidFill>
              </a:defRPr>
            </a:lvl4pPr>
            <a:lvl5pPr lvl="4" algn="l">
              <a:lnSpc>
                <a:spcPct val="120000"/>
              </a:lnSpc>
              <a:spcBef>
                <a:spcPts val="1000"/>
              </a:spcBef>
              <a:spcAft>
                <a:spcPts val="0"/>
              </a:spcAft>
              <a:buClr>
                <a:srgbClr val="006DB0"/>
              </a:buClr>
              <a:buSzPts val="800"/>
              <a:buNone/>
              <a:defRPr>
                <a:solidFill>
                  <a:srgbClr val="006DB0"/>
                </a:solidFill>
              </a:defRPr>
            </a:lvl5pPr>
            <a:lvl6pPr lvl="5" algn="l">
              <a:lnSpc>
                <a:spcPct val="90000"/>
              </a:lnSpc>
              <a:spcBef>
                <a:spcPts val="500"/>
              </a:spcBef>
              <a:spcAft>
                <a:spcPts val="0"/>
              </a:spcAft>
              <a:buClr>
                <a:srgbClr val="006DB0"/>
              </a:buClr>
              <a:buSzPts val="1800"/>
              <a:buNone/>
              <a:defRPr>
                <a:solidFill>
                  <a:srgbClr val="006DB0"/>
                </a:solidFill>
              </a:defRPr>
            </a:lvl6pPr>
            <a:lvl7pPr lvl="6" algn="l">
              <a:lnSpc>
                <a:spcPct val="90000"/>
              </a:lnSpc>
              <a:spcBef>
                <a:spcPts val="500"/>
              </a:spcBef>
              <a:spcAft>
                <a:spcPts val="0"/>
              </a:spcAft>
              <a:buClr>
                <a:srgbClr val="006DB0"/>
              </a:buClr>
              <a:buSzPts val="1800"/>
              <a:buNone/>
              <a:defRPr>
                <a:solidFill>
                  <a:srgbClr val="006DB0"/>
                </a:solidFill>
              </a:defRPr>
            </a:lvl7pPr>
            <a:lvl8pPr lvl="7" algn="l">
              <a:lnSpc>
                <a:spcPct val="90000"/>
              </a:lnSpc>
              <a:spcBef>
                <a:spcPts val="500"/>
              </a:spcBef>
              <a:spcAft>
                <a:spcPts val="0"/>
              </a:spcAft>
              <a:buClr>
                <a:srgbClr val="006DB0"/>
              </a:buClr>
              <a:buSzPts val="1800"/>
              <a:buNone/>
              <a:defRPr>
                <a:solidFill>
                  <a:srgbClr val="006DB0"/>
                </a:solidFill>
              </a:defRPr>
            </a:lvl8pPr>
            <a:lvl9pPr lvl="8" algn="l">
              <a:lnSpc>
                <a:spcPct val="90000"/>
              </a:lnSpc>
              <a:spcBef>
                <a:spcPts val="500"/>
              </a:spcBef>
              <a:spcAft>
                <a:spcPts val="0"/>
              </a:spcAft>
              <a:buClr>
                <a:srgbClr val="006DB0"/>
              </a:buClr>
              <a:buSzPts val="1800"/>
              <a:buNone/>
              <a:defRPr>
                <a:solidFill>
                  <a:srgbClr val="006DB0"/>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838200" y="779646"/>
            <a:ext cx="10515600" cy="911042"/>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1"/>
              </a:buClr>
              <a:buSzPts val="3200"/>
              <a:buFont typeface="Montserrat SemiBold"/>
              <a:buNone/>
              <a:defRPr sz="3200" b="1" i="0" u="none" strike="noStrike" cap="none">
                <a:solidFill>
                  <a:schemeClr val="accent1"/>
                </a:solidFill>
                <a:latin typeface="Montserrat SemiBold"/>
                <a:ea typeface="Montserrat SemiBold"/>
                <a:cs typeface="Montserrat SemiBold"/>
                <a:sym typeface="Montserrat SemiBo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7"/>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marR="0" lvl="0" indent="-323850" algn="l" rtl="0">
              <a:lnSpc>
                <a:spcPct val="120000"/>
              </a:lnSpc>
              <a:spcBef>
                <a:spcPts val="1000"/>
              </a:spcBef>
              <a:spcAft>
                <a:spcPts val="0"/>
              </a:spcAft>
              <a:buClr>
                <a:schemeClr val="accent1"/>
              </a:buClr>
              <a:buSzPts val="1500"/>
              <a:buFont typeface="Montserrat"/>
              <a:buChar char="•"/>
              <a:defRPr sz="1500" b="0" i="0" u="none" strike="noStrike" cap="none">
                <a:solidFill>
                  <a:schemeClr val="accent2"/>
                </a:solidFill>
                <a:latin typeface="Montserrat"/>
                <a:ea typeface="Montserrat"/>
                <a:cs typeface="Montserrat"/>
                <a:sym typeface="Montserrat"/>
              </a:defRPr>
            </a:lvl1pPr>
            <a:lvl2pPr marL="914400" marR="0" lvl="1" indent="-317500" algn="l" rtl="0">
              <a:lnSpc>
                <a:spcPct val="120000"/>
              </a:lnSpc>
              <a:spcBef>
                <a:spcPts val="1000"/>
              </a:spcBef>
              <a:spcAft>
                <a:spcPts val="0"/>
              </a:spcAft>
              <a:buClr>
                <a:schemeClr val="accent1"/>
              </a:buClr>
              <a:buSzPts val="1400"/>
              <a:buFont typeface="Montserrat"/>
              <a:buChar char="•"/>
              <a:defRPr sz="1400" b="0" i="0" u="none" strike="noStrike" cap="none">
                <a:solidFill>
                  <a:schemeClr val="accent2"/>
                </a:solidFill>
                <a:latin typeface="Montserrat"/>
                <a:ea typeface="Montserrat"/>
                <a:cs typeface="Montserrat"/>
                <a:sym typeface="Montserrat"/>
              </a:defRPr>
            </a:lvl2pPr>
            <a:lvl3pPr marL="1371600" marR="0" lvl="2" indent="-304800" algn="l" rtl="0">
              <a:lnSpc>
                <a:spcPct val="120000"/>
              </a:lnSpc>
              <a:spcBef>
                <a:spcPts val="1000"/>
              </a:spcBef>
              <a:spcAft>
                <a:spcPts val="0"/>
              </a:spcAft>
              <a:buClr>
                <a:schemeClr val="accent1"/>
              </a:buClr>
              <a:buSzPts val="1200"/>
              <a:buFont typeface="Montserrat"/>
              <a:buChar char="•"/>
              <a:defRPr sz="1200" b="0" i="0" u="none" strike="noStrike" cap="none">
                <a:solidFill>
                  <a:schemeClr val="accent2"/>
                </a:solidFill>
                <a:latin typeface="Montserrat"/>
                <a:ea typeface="Montserrat"/>
                <a:cs typeface="Montserrat"/>
                <a:sym typeface="Montserrat"/>
              </a:defRPr>
            </a:lvl3pPr>
            <a:lvl4pPr marL="1828800" marR="0" lvl="3" indent="-292100" algn="l" rtl="0">
              <a:lnSpc>
                <a:spcPct val="120000"/>
              </a:lnSpc>
              <a:spcBef>
                <a:spcPts val="1000"/>
              </a:spcBef>
              <a:spcAft>
                <a:spcPts val="0"/>
              </a:spcAft>
              <a:buClr>
                <a:schemeClr val="accent1"/>
              </a:buClr>
              <a:buSzPts val="1000"/>
              <a:buFont typeface="Montserrat"/>
              <a:buChar char="•"/>
              <a:defRPr sz="1000" b="0" i="0" u="none" strike="noStrike" cap="none">
                <a:solidFill>
                  <a:schemeClr val="accent2"/>
                </a:solidFill>
                <a:latin typeface="Montserrat"/>
                <a:ea typeface="Montserrat"/>
                <a:cs typeface="Montserrat"/>
                <a:sym typeface="Montserrat"/>
              </a:defRPr>
            </a:lvl4pPr>
            <a:lvl5pPr marL="2286000" marR="0" lvl="4" indent="-279400" algn="l" rtl="0">
              <a:lnSpc>
                <a:spcPct val="120000"/>
              </a:lnSpc>
              <a:spcBef>
                <a:spcPts val="1000"/>
              </a:spcBef>
              <a:spcAft>
                <a:spcPts val="0"/>
              </a:spcAft>
              <a:buClr>
                <a:schemeClr val="accent1"/>
              </a:buClr>
              <a:buSzPts val="800"/>
              <a:buFont typeface="Montserrat"/>
              <a:buChar char="•"/>
              <a:defRPr sz="800" b="0" i="0" u="none" strike="noStrike" cap="none">
                <a:solidFill>
                  <a:schemeClr val="accent2"/>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6pPr>
            <a:lvl7pPr marL="3200400" marR="0" lvl="6" indent="-342900" algn="l" rtl="0">
              <a:lnSpc>
                <a:spcPct val="90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7pPr>
            <a:lvl8pPr marL="3657600" marR="0" lvl="7" indent="-342900" algn="l" rtl="0">
              <a:lnSpc>
                <a:spcPct val="90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8pPr>
            <a:lvl9pPr marL="4114800" marR="0" lvl="8" indent="-342900" algn="l" rtl="0">
              <a:lnSpc>
                <a:spcPct val="90000"/>
              </a:lnSpc>
              <a:spcBef>
                <a:spcPts val="500"/>
              </a:spcBef>
              <a:spcAft>
                <a:spcPts val="0"/>
              </a:spcAft>
              <a:buClr>
                <a:schemeClr val="dk1"/>
              </a:buClr>
              <a:buSzPts val="1800"/>
              <a:buFont typeface="Montserrat"/>
              <a:buChar char="•"/>
              <a:defRPr sz="1800" b="0" i="0" u="none" strike="noStrike" cap="none">
                <a:solidFill>
                  <a:schemeClr val="dk1"/>
                </a:solidFill>
                <a:latin typeface="Montserrat"/>
                <a:ea typeface="Montserrat"/>
                <a:cs typeface="Montserrat"/>
                <a:sym typeface="Montserrat"/>
              </a:defRPr>
            </a:lvl9pPr>
          </a:lstStyle>
          <a:p>
            <a:endParaRPr/>
          </a:p>
        </p:txBody>
      </p:sp>
      <p:pic>
        <p:nvPicPr>
          <p:cNvPr id="12" name="Google Shape;12;p17" descr="A blue triangle pattern on a blue surface&#10;&#10;Description automatically generated"/>
          <p:cNvPicPr preferRelativeResize="0"/>
          <p:nvPr/>
        </p:nvPicPr>
        <p:blipFill rotWithShape="1">
          <a:blip r:embed="rId25">
            <a:alphaModFix/>
          </a:blip>
          <a:srcRect l="8755" t="20592" r="9950" b="70972"/>
          <a:stretch/>
        </p:blipFill>
        <p:spPr>
          <a:xfrm>
            <a:off x="0" y="6348675"/>
            <a:ext cx="12192000" cy="509325"/>
          </a:xfrm>
          <a:prstGeom prst="rect">
            <a:avLst/>
          </a:prstGeom>
          <a:noFill/>
          <a:ln>
            <a:noFill/>
          </a:ln>
        </p:spPr>
      </p:pic>
      <p:pic>
        <p:nvPicPr>
          <p:cNvPr id="13" name="Google Shape;13;p17"/>
          <p:cNvPicPr preferRelativeResize="0"/>
          <p:nvPr/>
        </p:nvPicPr>
        <p:blipFill rotWithShape="1">
          <a:blip r:embed="rId26">
            <a:alphaModFix/>
          </a:blip>
          <a:srcRect/>
          <a:stretch/>
        </p:blipFill>
        <p:spPr>
          <a:xfrm>
            <a:off x="765050" y="6456516"/>
            <a:ext cx="1617999" cy="323600"/>
          </a:xfrm>
          <a:prstGeom prst="rect">
            <a:avLst/>
          </a:prstGeom>
          <a:noFill/>
          <a:ln>
            <a:noFill/>
          </a:ln>
        </p:spPr>
      </p:pic>
      <p:sp>
        <p:nvSpPr>
          <p:cNvPr id="14" name="Google Shape;14;p17"/>
          <p:cNvSpPr txBox="1"/>
          <p:nvPr/>
        </p:nvSpPr>
        <p:spPr>
          <a:xfrm>
            <a:off x="8596324" y="6510616"/>
            <a:ext cx="2767800" cy="2154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chemeClr val="lt1"/>
              </a:buClr>
              <a:buSzPts val="1400"/>
              <a:buFont typeface="Montserrat Medium"/>
              <a:buNone/>
            </a:pPr>
            <a:r>
              <a:rPr lang="en-US" sz="800" b="0" i="0" u="none" strike="noStrike" cap="none">
                <a:solidFill>
                  <a:schemeClr val="lt1"/>
                </a:solidFill>
                <a:latin typeface="Montserrat Medium"/>
                <a:ea typeface="Montserrat Medium"/>
                <a:cs typeface="Montserrat Medium"/>
                <a:sym typeface="Montserrat Medium"/>
              </a:rPr>
              <a:t> </a:t>
            </a:r>
            <a:r>
              <a:rPr lang="en-US" sz="800" b="0" i="0" u="none" strike="noStrike" cap="none">
                <a:solidFill>
                  <a:schemeClr val="lt1"/>
                </a:solidFill>
                <a:latin typeface="Arial"/>
                <a:ea typeface="Arial"/>
                <a:cs typeface="Arial"/>
                <a:sym typeface="Arial"/>
              </a:rPr>
              <a:t>  </a:t>
            </a:r>
            <a:r>
              <a:rPr lang="en-US" sz="800" b="0" i="0" u="none" strike="noStrike" cap="none">
                <a:solidFill>
                  <a:schemeClr val="lt1"/>
                </a:solidFill>
                <a:latin typeface="Montserrat Medium"/>
                <a:ea typeface="Montserrat Medium"/>
                <a:cs typeface="Montserrat Medium"/>
                <a:sym typeface="Montserrat Medium"/>
              </a:rPr>
              <a:t>© 2026 SMARTSHIFT. ALL RIGHTS RESERVED.</a:t>
            </a:r>
            <a:r>
              <a:rPr lang="en-US" sz="800" b="0" i="0" u="none" strike="noStrike" cap="none">
                <a:solidFill>
                  <a:schemeClr val="lt1"/>
                </a:solidFill>
                <a:latin typeface="Arial"/>
                <a:ea typeface="Arial"/>
                <a:cs typeface="Arial"/>
                <a:sym typeface="Arial"/>
              </a:rPr>
              <a:t>  |   </a:t>
            </a:r>
            <a:fld id="{00000000-1234-1234-1234-123412341234}" type="slidenum">
              <a:rPr lang="en-US" sz="800" b="0" i="0" u="none" strike="noStrike" cap="none">
                <a:solidFill>
                  <a:schemeClr val="lt1"/>
                </a:solidFill>
                <a:latin typeface="Montserrat Medium"/>
                <a:ea typeface="Montserrat Medium"/>
                <a:cs typeface="Montserrat Medium"/>
                <a:sym typeface="Montserrat Medium"/>
              </a:rPr>
              <a:t>‹#›</a:t>
            </a:fld>
            <a:endParaRPr sz="800" b="0" i="0" u="none" strike="noStrike" cap="none">
              <a:solidFill>
                <a:schemeClr val="lt1"/>
              </a:solidFill>
              <a:latin typeface="Montserrat Medium"/>
              <a:ea typeface="Montserrat Medium"/>
              <a:cs typeface="Montserrat Medium"/>
              <a:sym typeface="Montserrat Medium"/>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7.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14.png"/><Relationship Id="rId5" Type="http://schemas.openxmlformats.org/officeDocument/2006/relationships/hyperlink" Target="mailto:jnarinian@smartshift.com" TargetMode="External"/><Relationship Id="rId15" Type="http://schemas.openxmlformats.org/officeDocument/2006/relationships/image" Target="../media/image18.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8.png"/><Relationship Id="rId9" Type="http://schemas.openxmlformats.org/officeDocument/2006/relationships/image" Target="../media/image12.png"/><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831850" y="2269850"/>
            <a:ext cx="10869900" cy="2852700"/>
          </a:xfrm>
          <a:prstGeom prst="rect">
            <a:avLst/>
          </a:prstGeom>
          <a:noFill/>
          <a:ln>
            <a:noFill/>
          </a:ln>
        </p:spPr>
        <p:txBody>
          <a:bodyPr spcFirstLastPara="1" wrap="square" lIns="0" tIns="0" rIns="0" bIns="0" anchor="b" anchorCtr="0">
            <a:normAutofit/>
          </a:bodyPr>
          <a:lstStyle/>
          <a:p>
            <a:pPr marL="0" lvl="0" indent="0" algn="l" rtl="0">
              <a:lnSpc>
                <a:spcPct val="115000"/>
              </a:lnSpc>
              <a:spcBef>
                <a:spcPts val="0"/>
              </a:spcBef>
              <a:spcAft>
                <a:spcPts val="0"/>
              </a:spcAft>
              <a:buClr>
                <a:schemeClr val="lt1"/>
              </a:buClr>
              <a:buSzPts val="5000"/>
              <a:buFont typeface="Montserrat SemiBold"/>
              <a:buNone/>
            </a:pPr>
            <a:r>
              <a:rPr lang="en-US"/>
              <a:t>Cracking the Code </a:t>
            </a:r>
            <a:br>
              <a:rPr lang="en-US"/>
            </a:br>
            <a:r>
              <a:rPr lang="en-US" sz="2800" b="0"/>
              <a:t>SAP Custom Code Modernization &amp; Continuous Management</a:t>
            </a:r>
            <a:endParaRPr/>
          </a:p>
        </p:txBody>
      </p:sp>
      <p:sp>
        <p:nvSpPr>
          <p:cNvPr id="95" name="Google Shape;95;p1"/>
          <p:cNvSpPr txBox="1">
            <a:spLocks noGrp="1"/>
          </p:cNvSpPr>
          <p:nvPr>
            <p:ph type="body" idx="1"/>
          </p:nvPr>
        </p:nvSpPr>
        <p:spPr>
          <a:xfrm>
            <a:off x="822950" y="5522025"/>
            <a:ext cx="10621800" cy="641400"/>
          </a:xfrm>
          <a:prstGeom prst="rect">
            <a:avLst/>
          </a:prstGeom>
          <a:noFill/>
          <a:ln>
            <a:noFill/>
          </a:ln>
        </p:spPr>
        <p:txBody>
          <a:bodyPr spcFirstLastPara="1" wrap="square" lIns="0" tIns="0" rIns="0" bIns="0" anchor="t" anchorCtr="0">
            <a:normAutofit/>
          </a:bodyPr>
          <a:lstStyle/>
          <a:p>
            <a:pPr marL="0" lvl="0" indent="0" algn="l" rtl="0">
              <a:lnSpc>
                <a:spcPct val="120000"/>
              </a:lnSpc>
              <a:spcBef>
                <a:spcPts val="0"/>
              </a:spcBef>
              <a:spcAft>
                <a:spcPts val="0"/>
              </a:spcAft>
              <a:buSzPts val="2200"/>
              <a:buNone/>
            </a:pPr>
            <a:r>
              <a:rPr lang="en-US" sz="1500"/>
              <a:t>Research-backed insights on S/4HANA, Clean Core, AI readiness, and the role of automation</a:t>
            </a:r>
            <a:endParaRPr sz="15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
          <p:cNvPicPr preferRelativeResize="0"/>
          <p:nvPr/>
        </p:nvPicPr>
        <p:blipFill rotWithShape="1">
          <a:blip r:embed="rId3">
            <a:alphaModFix/>
          </a:blip>
          <a:srcRect/>
          <a:stretch/>
        </p:blipFill>
        <p:spPr>
          <a:xfrm>
            <a:off x="4652860" y="1651225"/>
            <a:ext cx="2006138" cy="783300"/>
          </a:xfrm>
          <a:prstGeom prst="rect">
            <a:avLst/>
          </a:prstGeom>
          <a:noFill/>
          <a:ln>
            <a:noFill/>
          </a:ln>
        </p:spPr>
      </p:pic>
      <p:pic>
        <p:nvPicPr>
          <p:cNvPr id="102" name="Google Shape;102;p2"/>
          <p:cNvPicPr preferRelativeResize="0"/>
          <p:nvPr/>
        </p:nvPicPr>
        <p:blipFill rotWithShape="1">
          <a:blip r:embed="rId4">
            <a:alphaModFix/>
          </a:blip>
          <a:srcRect/>
          <a:stretch/>
        </p:blipFill>
        <p:spPr>
          <a:xfrm>
            <a:off x="6100491" y="2990875"/>
            <a:ext cx="1974234" cy="1051250"/>
          </a:xfrm>
          <a:prstGeom prst="rect">
            <a:avLst/>
          </a:prstGeom>
          <a:noFill/>
          <a:ln>
            <a:noFill/>
          </a:ln>
        </p:spPr>
      </p:pic>
      <p:sp>
        <p:nvSpPr>
          <p:cNvPr id="103" name="Google Shape;103;p2"/>
          <p:cNvSpPr txBox="1">
            <a:spLocks noGrp="1"/>
          </p:cNvSpPr>
          <p:nvPr>
            <p:ph type="title"/>
          </p:nvPr>
        </p:nvSpPr>
        <p:spPr>
          <a:xfrm>
            <a:off x="822949" y="822950"/>
            <a:ext cx="3297000" cy="15213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300"/>
              <a:buNone/>
            </a:pPr>
            <a:r>
              <a:rPr lang="en-US" sz="3000">
                <a:solidFill>
                  <a:srgbClr val="FFFFFF"/>
                </a:solidFill>
              </a:rPr>
              <a:t>Jason Narinian</a:t>
            </a:r>
            <a:endParaRPr sz="3000">
              <a:solidFill>
                <a:srgbClr val="FFFFFF"/>
              </a:solidFill>
            </a:endParaRPr>
          </a:p>
          <a:p>
            <a:pPr marL="0" lvl="0" indent="0" algn="l" rtl="0">
              <a:lnSpc>
                <a:spcPct val="115000"/>
              </a:lnSpc>
              <a:spcBef>
                <a:spcPts val="0"/>
              </a:spcBef>
              <a:spcAft>
                <a:spcPts val="0"/>
              </a:spcAft>
              <a:buSzPts val="1300"/>
              <a:buNone/>
            </a:pPr>
            <a:r>
              <a:rPr lang="en-US" sz="1800" b="0">
                <a:latin typeface="Montserrat"/>
                <a:ea typeface="Montserrat"/>
                <a:cs typeface="Montserrat"/>
                <a:sym typeface="Montserrat"/>
              </a:rPr>
              <a:t>Senior Account Executive</a:t>
            </a:r>
            <a:endParaRPr sz="1800"/>
          </a:p>
        </p:txBody>
      </p:sp>
      <p:sp>
        <p:nvSpPr>
          <p:cNvPr id="104" name="Google Shape;104;p2"/>
          <p:cNvSpPr txBox="1">
            <a:spLocks noGrp="1"/>
          </p:cNvSpPr>
          <p:nvPr>
            <p:ph type="body" idx="4294967295"/>
          </p:nvPr>
        </p:nvSpPr>
        <p:spPr>
          <a:xfrm>
            <a:off x="1097794" y="4599575"/>
            <a:ext cx="3060900" cy="10881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Clr>
                <a:srgbClr val="000000"/>
              </a:buClr>
              <a:buSzPts val="1300"/>
              <a:buFont typeface="Arial"/>
              <a:buNone/>
            </a:pPr>
            <a:r>
              <a:rPr lang="en-US" sz="1600">
                <a:solidFill>
                  <a:schemeClr val="lt1"/>
                </a:solidFill>
              </a:rPr>
              <a:t>jnarinian</a:t>
            </a:r>
            <a:r>
              <a:rPr lang="en-US" sz="1600">
                <a:solidFill>
                  <a:schemeClr val="lt1"/>
                </a:solidFill>
                <a:uFill>
                  <a:noFill/>
                </a:uFill>
                <a:hlinkClick r:id="rId5">
                  <a:extLst>
                    <a:ext uri="{A12FA001-AC4F-418D-AE19-62706E023703}">
                      <ahyp:hlinkClr xmlns:ahyp="http://schemas.microsoft.com/office/drawing/2018/hyperlinkcolor" val="tx"/>
                    </a:ext>
                  </a:extLst>
                </a:hlinkClick>
              </a:rPr>
              <a:t>@smartshift.com</a:t>
            </a:r>
            <a:endParaRPr sz="1600">
              <a:solidFill>
                <a:schemeClr val="lt1"/>
              </a:solidFill>
            </a:endParaRPr>
          </a:p>
          <a:p>
            <a:pPr marL="0" lvl="0" indent="0" algn="l" rtl="0">
              <a:lnSpc>
                <a:spcPct val="115000"/>
              </a:lnSpc>
              <a:spcBef>
                <a:spcPts val="0"/>
              </a:spcBef>
              <a:spcAft>
                <a:spcPts val="0"/>
              </a:spcAft>
              <a:buClr>
                <a:srgbClr val="000000"/>
              </a:buClr>
              <a:buSzPts val="1300"/>
              <a:buFont typeface="Arial"/>
              <a:buNone/>
            </a:pPr>
            <a:r>
              <a:rPr lang="en-US" sz="1600">
                <a:solidFill>
                  <a:schemeClr val="lt1"/>
                </a:solidFill>
              </a:rPr>
              <a:t>(978) 502-3894</a:t>
            </a:r>
            <a:endParaRPr sz="1600">
              <a:solidFill>
                <a:schemeClr val="lt1"/>
              </a:solidFill>
            </a:endParaRPr>
          </a:p>
        </p:txBody>
      </p:sp>
      <p:pic>
        <p:nvPicPr>
          <p:cNvPr id="105" name="Google Shape;105;p2" title="headshot_2026.jpg"/>
          <p:cNvPicPr preferRelativeResize="0"/>
          <p:nvPr/>
        </p:nvPicPr>
        <p:blipFill rotWithShape="1">
          <a:blip r:embed="rId6">
            <a:alphaModFix/>
          </a:blip>
          <a:srcRect t="4493" b="23274"/>
          <a:stretch/>
        </p:blipFill>
        <p:spPr>
          <a:xfrm>
            <a:off x="959774" y="1947678"/>
            <a:ext cx="3296999" cy="2459564"/>
          </a:xfrm>
          <a:prstGeom prst="rect">
            <a:avLst/>
          </a:prstGeom>
          <a:noFill/>
          <a:ln>
            <a:noFill/>
          </a:ln>
        </p:spPr>
      </p:pic>
      <p:grpSp>
        <p:nvGrpSpPr>
          <p:cNvPr id="106" name="Google Shape;106;p2"/>
          <p:cNvGrpSpPr/>
          <p:nvPr/>
        </p:nvGrpSpPr>
        <p:grpSpPr>
          <a:xfrm>
            <a:off x="4952367" y="170088"/>
            <a:ext cx="1177584" cy="467138"/>
            <a:chOff x="210972" y="3277402"/>
            <a:chExt cx="1975481" cy="783526"/>
          </a:xfrm>
        </p:grpSpPr>
        <p:sp>
          <p:nvSpPr>
            <p:cNvPr id="107" name="Google Shape;107;p2"/>
            <p:cNvSpPr/>
            <p:nvPr/>
          </p:nvSpPr>
          <p:spPr>
            <a:xfrm>
              <a:off x="581334" y="3431906"/>
              <a:ext cx="1169533" cy="474532"/>
            </a:xfrm>
            <a:custGeom>
              <a:avLst/>
              <a:gdLst/>
              <a:ahLst/>
              <a:cxnLst/>
              <a:rect l="l" t="t" r="r" b="b"/>
              <a:pathLst>
                <a:path w="1169533" h="474532" extrusionOk="0">
                  <a:moveTo>
                    <a:pt x="203051" y="6899"/>
                  </a:moveTo>
                  <a:cubicBezTo>
                    <a:pt x="198563" y="6899"/>
                    <a:pt x="194913" y="10538"/>
                    <a:pt x="194913" y="15036"/>
                  </a:cubicBezTo>
                  <a:lnTo>
                    <a:pt x="194913" y="290288"/>
                  </a:lnTo>
                  <a:cubicBezTo>
                    <a:pt x="194913" y="353893"/>
                    <a:pt x="172320" y="381532"/>
                    <a:pt x="118403" y="381532"/>
                  </a:cubicBezTo>
                  <a:cubicBezTo>
                    <a:pt x="81488" y="381532"/>
                    <a:pt x="46080" y="366552"/>
                    <a:pt x="12636" y="340040"/>
                  </a:cubicBezTo>
                  <a:cubicBezTo>
                    <a:pt x="7513" y="335977"/>
                    <a:pt x="0" y="339538"/>
                    <a:pt x="0" y="346079"/>
                  </a:cubicBezTo>
                  <a:lnTo>
                    <a:pt x="0" y="429085"/>
                  </a:lnTo>
                  <a:cubicBezTo>
                    <a:pt x="0" y="433908"/>
                    <a:pt x="2221" y="438741"/>
                    <a:pt x="6396" y="441163"/>
                  </a:cubicBezTo>
                  <a:cubicBezTo>
                    <a:pt x="39918" y="460631"/>
                    <a:pt x="68807" y="472988"/>
                    <a:pt x="118392" y="474417"/>
                  </a:cubicBezTo>
                  <a:cubicBezTo>
                    <a:pt x="229439" y="477643"/>
                    <a:pt x="297186" y="413178"/>
                    <a:pt x="297186" y="300669"/>
                  </a:cubicBezTo>
                  <a:lnTo>
                    <a:pt x="297186" y="15036"/>
                  </a:lnTo>
                  <a:cubicBezTo>
                    <a:pt x="297186" y="10549"/>
                    <a:pt x="293547" y="6899"/>
                    <a:pt x="289048" y="6899"/>
                  </a:cubicBezTo>
                  <a:lnTo>
                    <a:pt x="203028" y="6899"/>
                  </a:lnTo>
                  <a:close/>
                  <a:moveTo>
                    <a:pt x="1002952" y="186597"/>
                  </a:moveTo>
                  <a:cubicBezTo>
                    <a:pt x="934524" y="179006"/>
                    <a:pt x="914476" y="167252"/>
                    <a:pt x="914476" y="140986"/>
                  </a:cubicBezTo>
                  <a:cubicBezTo>
                    <a:pt x="914476" y="109886"/>
                    <a:pt x="946278" y="90530"/>
                    <a:pt x="996734" y="90530"/>
                  </a:cubicBezTo>
                  <a:cubicBezTo>
                    <a:pt x="1056745" y="90530"/>
                    <a:pt x="1107882" y="117745"/>
                    <a:pt x="1130073" y="131642"/>
                  </a:cubicBezTo>
                  <a:cubicBezTo>
                    <a:pt x="1135219" y="134868"/>
                    <a:pt x="1141883" y="131095"/>
                    <a:pt x="1141883" y="125023"/>
                  </a:cubicBezTo>
                  <a:lnTo>
                    <a:pt x="1141883" y="41838"/>
                  </a:lnTo>
                  <a:cubicBezTo>
                    <a:pt x="1141883" y="36681"/>
                    <a:pt x="1139171" y="31881"/>
                    <a:pt x="1134717" y="29291"/>
                  </a:cubicBezTo>
                  <a:cubicBezTo>
                    <a:pt x="1104488" y="11743"/>
                    <a:pt x="1050996" y="0"/>
                    <a:pt x="998129" y="0"/>
                  </a:cubicBezTo>
                  <a:cubicBezTo>
                    <a:pt x="882014" y="0"/>
                    <a:pt x="812872" y="55278"/>
                    <a:pt x="812872" y="147214"/>
                  </a:cubicBezTo>
                  <a:cubicBezTo>
                    <a:pt x="812872" y="231538"/>
                    <a:pt x="858483" y="270943"/>
                    <a:pt x="976686" y="284070"/>
                  </a:cubicBezTo>
                  <a:cubicBezTo>
                    <a:pt x="1046509" y="291683"/>
                    <a:pt x="1067930" y="304118"/>
                    <a:pt x="1067930" y="331757"/>
                  </a:cubicBezTo>
                  <a:cubicBezTo>
                    <a:pt x="1067930" y="364933"/>
                    <a:pt x="1038204" y="382213"/>
                    <a:pt x="982222" y="382213"/>
                  </a:cubicBezTo>
                  <a:cubicBezTo>
                    <a:pt x="913594" y="382213"/>
                    <a:pt x="851685" y="349562"/>
                    <a:pt x="826669" y="334436"/>
                  </a:cubicBezTo>
                  <a:cubicBezTo>
                    <a:pt x="821501" y="331311"/>
                    <a:pt x="814960" y="335061"/>
                    <a:pt x="814960" y="341123"/>
                  </a:cubicBezTo>
                  <a:lnTo>
                    <a:pt x="814960" y="424899"/>
                  </a:lnTo>
                  <a:cubicBezTo>
                    <a:pt x="814960" y="429766"/>
                    <a:pt x="817282" y="434410"/>
                    <a:pt x="821378" y="437011"/>
                  </a:cubicBezTo>
                  <a:cubicBezTo>
                    <a:pt x="858294" y="460453"/>
                    <a:pt x="914598" y="472765"/>
                    <a:pt x="985672" y="472765"/>
                  </a:cubicBezTo>
                  <a:cubicBezTo>
                    <a:pt x="1103182" y="472765"/>
                    <a:pt x="1169534" y="420914"/>
                    <a:pt x="1169534" y="328978"/>
                  </a:cubicBezTo>
                  <a:cubicBezTo>
                    <a:pt x="1169534" y="237041"/>
                    <a:pt x="1123923" y="199735"/>
                    <a:pt x="1002952" y="186586"/>
                  </a:cubicBezTo>
                  <a:close/>
                  <a:moveTo>
                    <a:pt x="694167" y="233927"/>
                  </a:moveTo>
                  <a:cubicBezTo>
                    <a:pt x="691299" y="232933"/>
                    <a:pt x="690919" y="229060"/>
                    <a:pt x="693598" y="227631"/>
                  </a:cubicBezTo>
                  <a:cubicBezTo>
                    <a:pt x="710320" y="218690"/>
                    <a:pt x="746498" y="192479"/>
                    <a:pt x="746498" y="133395"/>
                  </a:cubicBezTo>
                  <a:cubicBezTo>
                    <a:pt x="746498" y="50445"/>
                    <a:pt x="690506" y="6899"/>
                    <a:pt x="582685" y="6899"/>
                  </a:cubicBezTo>
                  <a:lnTo>
                    <a:pt x="393119" y="6899"/>
                  </a:lnTo>
                  <a:cubicBezTo>
                    <a:pt x="388631" y="6899"/>
                    <a:pt x="384981" y="10538"/>
                    <a:pt x="384981" y="15036"/>
                  </a:cubicBezTo>
                  <a:lnTo>
                    <a:pt x="384981" y="457718"/>
                  </a:lnTo>
                  <a:cubicBezTo>
                    <a:pt x="384981" y="462205"/>
                    <a:pt x="388620" y="465855"/>
                    <a:pt x="393119" y="465855"/>
                  </a:cubicBezTo>
                  <a:lnTo>
                    <a:pt x="599965" y="465855"/>
                  </a:lnTo>
                  <a:cubicBezTo>
                    <a:pt x="707105" y="465855"/>
                    <a:pt x="763086" y="422321"/>
                    <a:pt x="763086" y="337986"/>
                  </a:cubicBezTo>
                  <a:cubicBezTo>
                    <a:pt x="763086" y="264959"/>
                    <a:pt x="714562" y="240848"/>
                    <a:pt x="694156" y="233938"/>
                  </a:cubicBezTo>
                  <a:close/>
                  <a:moveTo>
                    <a:pt x="487310" y="102787"/>
                  </a:moveTo>
                  <a:cubicBezTo>
                    <a:pt x="487310" y="100219"/>
                    <a:pt x="489387" y="98143"/>
                    <a:pt x="491954" y="98143"/>
                  </a:cubicBezTo>
                  <a:lnTo>
                    <a:pt x="581323" y="98143"/>
                  </a:lnTo>
                  <a:cubicBezTo>
                    <a:pt x="622770" y="98143"/>
                    <a:pt x="643533" y="113347"/>
                    <a:pt x="643533" y="144446"/>
                  </a:cubicBezTo>
                  <a:cubicBezTo>
                    <a:pt x="643533" y="175546"/>
                    <a:pt x="622089" y="192133"/>
                    <a:pt x="574402" y="192133"/>
                  </a:cubicBezTo>
                  <a:lnTo>
                    <a:pt x="491965" y="192133"/>
                  </a:lnTo>
                  <a:cubicBezTo>
                    <a:pt x="489398" y="192133"/>
                    <a:pt x="487321" y="190057"/>
                    <a:pt x="487321" y="187490"/>
                  </a:cubicBezTo>
                  <a:lnTo>
                    <a:pt x="487321" y="102798"/>
                  </a:lnTo>
                  <a:close/>
                  <a:moveTo>
                    <a:pt x="596527" y="374622"/>
                  </a:moveTo>
                  <a:lnTo>
                    <a:pt x="491954" y="374622"/>
                  </a:lnTo>
                  <a:cubicBezTo>
                    <a:pt x="489387" y="374622"/>
                    <a:pt x="487310" y="372546"/>
                    <a:pt x="487310" y="369979"/>
                  </a:cubicBezTo>
                  <a:lnTo>
                    <a:pt x="487310" y="282496"/>
                  </a:lnTo>
                  <a:cubicBezTo>
                    <a:pt x="487310" y="279929"/>
                    <a:pt x="489387" y="277852"/>
                    <a:pt x="491954" y="277852"/>
                  </a:cubicBezTo>
                  <a:lnTo>
                    <a:pt x="590287" y="277852"/>
                  </a:lnTo>
                  <a:cubicBezTo>
                    <a:pt x="637293" y="277852"/>
                    <a:pt x="659418" y="295132"/>
                    <a:pt x="659418" y="326913"/>
                  </a:cubicBezTo>
                  <a:cubicBezTo>
                    <a:pt x="659418" y="358693"/>
                    <a:pt x="638677" y="374622"/>
                    <a:pt x="596527" y="374622"/>
                  </a:cubicBezTo>
                  <a:close/>
                </a:path>
              </a:pathLst>
            </a:custGeom>
            <a:solidFill>
              <a:srgbClr val="2F2D79"/>
            </a:solidFill>
            <a:ln>
              <a:noFill/>
            </a:ln>
          </p:spPr>
          <p:txBody>
            <a:bodyPr spcFirstLastPara="1" wrap="square" lIns="54500" tIns="27225" rIns="54500" bIns="27225" anchor="ctr" anchorCtr="0">
              <a:noAutofit/>
            </a:bodyPr>
            <a:lstStyle/>
            <a:p>
              <a:pPr marL="0" marR="0" lvl="0" indent="0" algn="l" rtl="0">
                <a:lnSpc>
                  <a:spcPct val="100000"/>
                </a:lnSpc>
                <a:spcBef>
                  <a:spcPts val="0"/>
                </a:spcBef>
                <a:spcAft>
                  <a:spcPts val="0"/>
                </a:spcAft>
                <a:buClr>
                  <a:srgbClr val="000000"/>
                </a:buClr>
                <a:buSzPts val="863"/>
                <a:buFont typeface="Arial"/>
                <a:buNone/>
              </a:pPr>
              <a:endParaRPr sz="863" b="0" i="0" u="none" strike="noStrike" cap="none">
                <a:solidFill>
                  <a:srgbClr val="000000"/>
                </a:solidFill>
                <a:latin typeface="Arial"/>
                <a:ea typeface="Arial"/>
                <a:cs typeface="Arial"/>
                <a:sym typeface="Arial"/>
              </a:endParaRPr>
            </a:p>
          </p:txBody>
        </p:sp>
        <p:sp>
          <p:nvSpPr>
            <p:cNvPr id="108" name="Google Shape;108;p2"/>
            <p:cNvSpPr/>
            <p:nvPr/>
          </p:nvSpPr>
          <p:spPr>
            <a:xfrm>
              <a:off x="1992742" y="3368267"/>
              <a:ext cx="193711" cy="650107"/>
            </a:xfrm>
            <a:custGeom>
              <a:avLst/>
              <a:gdLst/>
              <a:ahLst/>
              <a:cxnLst/>
              <a:rect l="l" t="t" r="r" b="b"/>
              <a:pathLst>
                <a:path w="193711" h="650107" extrusionOk="0">
                  <a:moveTo>
                    <a:pt x="157964" y="31948"/>
                  </a:moveTo>
                  <a:cubicBezTo>
                    <a:pt x="156368" y="21243"/>
                    <a:pt x="154548" y="10582"/>
                    <a:pt x="152528" y="0"/>
                  </a:cubicBezTo>
                  <a:lnTo>
                    <a:pt x="179441" y="0"/>
                  </a:lnTo>
                  <a:cubicBezTo>
                    <a:pt x="181339" y="10013"/>
                    <a:pt x="183013" y="20048"/>
                    <a:pt x="184532" y="30139"/>
                  </a:cubicBezTo>
                  <a:cubicBezTo>
                    <a:pt x="201064" y="140584"/>
                    <a:pt x="195248" y="251899"/>
                    <a:pt x="167229" y="360970"/>
                  </a:cubicBezTo>
                  <a:cubicBezTo>
                    <a:pt x="145529" y="445428"/>
                    <a:pt x="111527" y="524661"/>
                    <a:pt x="65804" y="597330"/>
                  </a:cubicBezTo>
                  <a:cubicBezTo>
                    <a:pt x="54497" y="615336"/>
                    <a:pt x="42463" y="632928"/>
                    <a:pt x="29738" y="650108"/>
                  </a:cubicBezTo>
                  <a:lnTo>
                    <a:pt x="0" y="650108"/>
                  </a:lnTo>
                  <a:cubicBezTo>
                    <a:pt x="37741" y="600378"/>
                    <a:pt x="69376" y="546975"/>
                    <a:pt x="94682" y="490414"/>
                  </a:cubicBezTo>
                  <a:cubicBezTo>
                    <a:pt x="113704" y="447973"/>
                    <a:pt x="129131" y="403757"/>
                    <a:pt x="140896" y="357956"/>
                  </a:cubicBezTo>
                  <a:cubicBezTo>
                    <a:pt x="168513" y="250459"/>
                    <a:pt x="174251" y="140762"/>
                    <a:pt x="157953" y="31925"/>
                  </a:cubicBezTo>
                  <a:close/>
                </a:path>
              </a:pathLst>
            </a:custGeom>
            <a:gradFill>
              <a:gsLst>
                <a:gs pos="0">
                  <a:srgbClr val="A8CE38"/>
                </a:gs>
                <a:gs pos="50000">
                  <a:srgbClr val="A8CE38"/>
                </a:gs>
                <a:gs pos="90000">
                  <a:srgbClr val="A7CE3A">
                    <a:alpha val="0"/>
                  </a:srgbClr>
                </a:gs>
                <a:gs pos="100000">
                  <a:srgbClr val="A7CE3A">
                    <a:alpha val="0"/>
                  </a:srgbClr>
                </a:gs>
              </a:gsLst>
              <a:lin ang="17269177" scaled="0"/>
            </a:gradFill>
            <a:ln>
              <a:noFill/>
            </a:ln>
          </p:spPr>
          <p:txBody>
            <a:bodyPr spcFirstLastPara="1" wrap="square" lIns="54500" tIns="27225" rIns="54500" bIns="27225" anchor="ctr" anchorCtr="0">
              <a:noAutofit/>
            </a:bodyPr>
            <a:lstStyle/>
            <a:p>
              <a:pPr marL="0" marR="0" lvl="0" indent="0" algn="l" rtl="0">
                <a:lnSpc>
                  <a:spcPct val="100000"/>
                </a:lnSpc>
                <a:spcBef>
                  <a:spcPts val="0"/>
                </a:spcBef>
                <a:spcAft>
                  <a:spcPts val="0"/>
                </a:spcAft>
                <a:buClr>
                  <a:srgbClr val="000000"/>
                </a:buClr>
                <a:buSzPts val="863"/>
                <a:buFont typeface="Arial"/>
                <a:buNone/>
              </a:pPr>
              <a:endParaRPr sz="863" b="0" i="0" u="none" strike="noStrike" cap="none">
                <a:solidFill>
                  <a:srgbClr val="000000"/>
                </a:solidFill>
                <a:latin typeface="Arial"/>
                <a:ea typeface="Arial"/>
                <a:cs typeface="Arial"/>
                <a:sym typeface="Arial"/>
              </a:endParaRPr>
            </a:p>
          </p:txBody>
        </p:sp>
        <p:sp>
          <p:nvSpPr>
            <p:cNvPr id="109" name="Google Shape;109;p2"/>
            <p:cNvSpPr/>
            <p:nvPr/>
          </p:nvSpPr>
          <p:spPr>
            <a:xfrm>
              <a:off x="1936102" y="3277402"/>
              <a:ext cx="186436" cy="740983"/>
            </a:xfrm>
            <a:custGeom>
              <a:avLst/>
              <a:gdLst/>
              <a:ahLst/>
              <a:cxnLst/>
              <a:rect l="l" t="t" r="r" b="b"/>
              <a:pathLst>
                <a:path w="186436" h="740983" extrusionOk="0">
                  <a:moveTo>
                    <a:pt x="117075" y="192971"/>
                  </a:moveTo>
                  <a:cubicBezTo>
                    <a:pt x="107084" y="126240"/>
                    <a:pt x="88867" y="61663"/>
                    <a:pt x="62701" y="0"/>
                  </a:cubicBezTo>
                  <a:lnTo>
                    <a:pt x="128082" y="0"/>
                  </a:lnTo>
                  <a:cubicBezTo>
                    <a:pt x="151144" y="59140"/>
                    <a:pt x="167497" y="120658"/>
                    <a:pt x="176985" y="184007"/>
                  </a:cubicBezTo>
                  <a:cubicBezTo>
                    <a:pt x="194009" y="297666"/>
                    <a:pt x="188014" y="412207"/>
                    <a:pt x="159181" y="524449"/>
                  </a:cubicBezTo>
                  <a:cubicBezTo>
                    <a:pt x="154258" y="543671"/>
                    <a:pt x="148677" y="562625"/>
                    <a:pt x="142504" y="581290"/>
                  </a:cubicBezTo>
                  <a:cubicBezTo>
                    <a:pt x="130392" y="618037"/>
                    <a:pt x="115869" y="653714"/>
                    <a:pt x="99014" y="688206"/>
                  </a:cubicBezTo>
                  <a:cubicBezTo>
                    <a:pt x="90295" y="706134"/>
                    <a:pt x="80919" y="723726"/>
                    <a:pt x="70950" y="740984"/>
                  </a:cubicBezTo>
                  <a:lnTo>
                    <a:pt x="0" y="740984"/>
                  </a:lnTo>
                  <a:cubicBezTo>
                    <a:pt x="45488" y="669966"/>
                    <a:pt x="79211" y="592341"/>
                    <a:pt x="100509" y="509390"/>
                  </a:cubicBezTo>
                  <a:cubicBezTo>
                    <a:pt x="118303" y="440170"/>
                    <a:pt x="126742" y="370012"/>
                    <a:pt x="125793" y="299809"/>
                  </a:cubicBezTo>
                  <a:cubicBezTo>
                    <a:pt x="125324" y="264189"/>
                    <a:pt x="122422" y="228535"/>
                    <a:pt x="117086" y="192982"/>
                  </a:cubicBezTo>
                  <a:close/>
                </a:path>
              </a:pathLst>
            </a:custGeom>
            <a:gradFill>
              <a:gsLst>
                <a:gs pos="0">
                  <a:srgbClr val="045BA7"/>
                </a:gs>
                <a:gs pos="22000">
                  <a:srgbClr val="045BA7"/>
                </a:gs>
                <a:gs pos="65000">
                  <a:srgbClr val="26A7DF"/>
                </a:gs>
                <a:gs pos="97000">
                  <a:srgbClr val="47C6F3"/>
                </a:gs>
                <a:gs pos="100000">
                  <a:srgbClr val="47C6F3"/>
                </a:gs>
              </a:gsLst>
              <a:lin ang="5400012" scaled="0"/>
            </a:gradFill>
            <a:ln>
              <a:noFill/>
            </a:ln>
          </p:spPr>
          <p:txBody>
            <a:bodyPr spcFirstLastPara="1" wrap="square" lIns="54500" tIns="27225" rIns="54500" bIns="27225" anchor="ctr" anchorCtr="0">
              <a:noAutofit/>
            </a:bodyPr>
            <a:lstStyle/>
            <a:p>
              <a:pPr marL="0" marR="0" lvl="0" indent="0" algn="l" rtl="0">
                <a:lnSpc>
                  <a:spcPct val="100000"/>
                </a:lnSpc>
                <a:spcBef>
                  <a:spcPts val="0"/>
                </a:spcBef>
                <a:spcAft>
                  <a:spcPts val="0"/>
                </a:spcAft>
                <a:buClr>
                  <a:srgbClr val="000000"/>
                </a:buClr>
                <a:buSzPts val="863"/>
                <a:buFont typeface="Arial"/>
                <a:buNone/>
              </a:pPr>
              <a:endParaRPr sz="863" b="0" i="0" u="none" strike="noStrike" cap="none">
                <a:solidFill>
                  <a:srgbClr val="000000"/>
                </a:solidFill>
                <a:latin typeface="Arial"/>
                <a:ea typeface="Arial"/>
                <a:cs typeface="Arial"/>
                <a:sym typeface="Arial"/>
              </a:endParaRPr>
            </a:p>
          </p:txBody>
        </p:sp>
        <p:sp>
          <p:nvSpPr>
            <p:cNvPr id="110" name="Google Shape;110;p2"/>
            <p:cNvSpPr/>
            <p:nvPr/>
          </p:nvSpPr>
          <p:spPr>
            <a:xfrm>
              <a:off x="1704810" y="3277402"/>
              <a:ext cx="346278" cy="783514"/>
            </a:xfrm>
            <a:custGeom>
              <a:avLst/>
              <a:gdLst/>
              <a:ahLst/>
              <a:cxnLst/>
              <a:rect l="l" t="t" r="r" b="b"/>
              <a:pathLst>
                <a:path w="346278" h="783514" extrusionOk="0">
                  <a:moveTo>
                    <a:pt x="11" y="783514"/>
                  </a:moveTo>
                  <a:cubicBezTo>
                    <a:pt x="38210" y="749758"/>
                    <a:pt x="73038" y="712273"/>
                    <a:pt x="104238" y="671373"/>
                  </a:cubicBezTo>
                  <a:cubicBezTo>
                    <a:pt x="168178" y="587541"/>
                    <a:pt x="214012" y="492802"/>
                    <a:pt x="240491" y="389759"/>
                  </a:cubicBezTo>
                  <a:cubicBezTo>
                    <a:pt x="266957" y="286738"/>
                    <a:pt x="272472" y="181629"/>
                    <a:pt x="256844" y="77358"/>
                  </a:cubicBezTo>
                  <a:cubicBezTo>
                    <a:pt x="252926" y="51226"/>
                    <a:pt x="247735" y="25429"/>
                    <a:pt x="241272" y="0"/>
                  </a:cubicBezTo>
                  <a:lnTo>
                    <a:pt x="324356" y="0"/>
                  </a:lnTo>
                  <a:cubicBezTo>
                    <a:pt x="329279" y="21566"/>
                    <a:pt x="333421" y="43367"/>
                    <a:pt x="336714" y="65403"/>
                  </a:cubicBezTo>
                  <a:cubicBezTo>
                    <a:pt x="348401" y="143464"/>
                    <a:pt x="349372" y="221927"/>
                    <a:pt x="339661" y="299809"/>
                  </a:cubicBezTo>
                  <a:cubicBezTo>
                    <a:pt x="335061" y="336658"/>
                    <a:pt x="328074" y="373383"/>
                    <a:pt x="318697" y="409874"/>
                  </a:cubicBezTo>
                  <a:cubicBezTo>
                    <a:pt x="289517" y="523433"/>
                    <a:pt x="238984" y="627883"/>
                    <a:pt x="168435" y="720355"/>
                  </a:cubicBezTo>
                  <a:cubicBezTo>
                    <a:pt x="151680" y="742324"/>
                    <a:pt x="133964" y="763388"/>
                    <a:pt x="115356" y="783514"/>
                  </a:cubicBezTo>
                  <a:lnTo>
                    <a:pt x="0" y="783514"/>
                  </a:lnTo>
                  <a:close/>
                </a:path>
              </a:pathLst>
            </a:custGeom>
            <a:solidFill>
              <a:srgbClr val="2F2D79"/>
            </a:solidFill>
            <a:ln>
              <a:noFill/>
            </a:ln>
          </p:spPr>
          <p:txBody>
            <a:bodyPr spcFirstLastPara="1" wrap="square" lIns="54500" tIns="27225" rIns="54500" bIns="27225" anchor="ctr" anchorCtr="0">
              <a:noAutofit/>
            </a:bodyPr>
            <a:lstStyle/>
            <a:p>
              <a:pPr marL="0" marR="0" lvl="0" indent="0" algn="l" rtl="0">
                <a:lnSpc>
                  <a:spcPct val="100000"/>
                </a:lnSpc>
                <a:spcBef>
                  <a:spcPts val="0"/>
                </a:spcBef>
                <a:spcAft>
                  <a:spcPts val="0"/>
                </a:spcAft>
                <a:buClr>
                  <a:srgbClr val="000000"/>
                </a:buClr>
                <a:buSzPts val="863"/>
                <a:buFont typeface="Arial"/>
                <a:buNone/>
              </a:pPr>
              <a:endParaRPr sz="863" b="0" i="0" u="none" strike="noStrike" cap="none">
                <a:solidFill>
                  <a:srgbClr val="000000"/>
                </a:solidFill>
                <a:latin typeface="Arial"/>
                <a:ea typeface="Arial"/>
                <a:cs typeface="Arial"/>
                <a:sym typeface="Arial"/>
              </a:endParaRPr>
            </a:p>
          </p:txBody>
        </p:sp>
        <p:sp>
          <p:nvSpPr>
            <p:cNvPr id="111" name="Google Shape;111;p2"/>
            <p:cNvSpPr/>
            <p:nvPr/>
          </p:nvSpPr>
          <p:spPr>
            <a:xfrm>
              <a:off x="210972" y="3319955"/>
              <a:ext cx="193711" cy="650107"/>
            </a:xfrm>
            <a:custGeom>
              <a:avLst/>
              <a:gdLst/>
              <a:ahLst/>
              <a:cxnLst/>
              <a:rect l="l" t="t" r="r" b="b"/>
              <a:pathLst>
                <a:path w="193711" h="650107" extrusionOk="0">
                  <a:moveTo>
                    <a:pt x="35747" y="618160"/>
                  </a:moveTo>
                  <a:cubicBezTo>
                    <a:pt x="37343" y="628865"/>
                    <a:pt x="39163" y="639526"/>
                    <a:pt x="41183" y="650108"/>
                  </a:cubicBezTo>
                  <a:lnTo>
                    <a:pt x="14270" y="650108"/>
                  </a:lnTo>
                  <a:cubicBezTo>
                    <a:pt x="12372" y="640095"/>
                    <a:pt x="10698" y="630060"/>
                    <a:pt x="9180" y="619969"/>
                  </a:cubicBezTo>
                  <a:cubicBezTo>
                    <a:pt x="-7352" y="509524"/>
                    <a:pt x="-1537" y="398209"/>
                    <a:pt x="26482" y="289138"/>
                  </a:cubicBezTo>
                  <a:cubicBezTo>
                    <a:pt x="48182" y="204680"/>
                    <a:pt x="82184" y="125447"/>
                    <a:pt x="127907" y="52778"/>
                  </a:cubicBezTo>
                  <a:cubicBezTo>
                    <a:pt x="139215" y="34772"/>
                    <a:pt x="151248" y="17179"/>
                    <a:pt x="163974" y="0"/>
                  </a:cubicBezTo>
                  <a:lnTo>
                    <a:pt x="193711" y="0"/>
                  </a:lnTo>
                  <a:cubicBezTo>
                    <a:pt x="155970" y="49730"/>
                    <a:pt x="124335" y="103133"/>
                    <a:pt x="99029" y="159694"/>
                  </a:cubicBezTo>
                  <a:cubicBezTo>
                    <a:pt x="80007" y="202135"/>
                    <a:pt x="64580" y="246351"/>
                    <a:pt x="52815" y="292152"/>
                  </a:cubicBezTo>
                  <a:cubicBezTo>
                    <a:pt x="25198" y="399649"/>
                    <a:pt x="19461" y="509346"/>
                    <a:pt x="35758" y="618183"/>
                  </a:cubicBezTo>
                  <a:close/>
                </a:path>
              </a:pathLst>
            </a:custGeom>
            <a:gradFill>
              <a:gsLst>
                <a:gs pos="0">
                  <a:srgbClr val="A8CE38"/>
                </a:gs>
                <a:gs pos="50000">
                  <a:srgbClr val="A8CE38"/>
                </a:gs>
                <a:gs pos="90000">
                  <a:srgbClr val="A7CE3A">
                    <a:alpha val="0"/>
                  </a:srgbClr>
                </a:gs>
                <a:gs pos="100000">
                  <a:srgbClr val="A7CE3A">
                    <a:alpha val="0"/>
                  </a:srgbClr>
                </a:gs>
              </a:gsLst>
              <a:lin ang="6469152" scaled="0"/>
            </a:gradFill>
            <a:ln>
              <a:noFill/>
            </a:ln>
          </p:spPr>
          <p:txBody>
            <a:bodyPr spcFirstLastPara="1" wrap="square" lIns="54500" tIns="27225" rIns="54500" bIns="27225" anchor="ctr" anchorCtr="0">
              <a:noAutofit/>
            </a:bodyPr>
            <a:lstStyle/>
            <a:p>
              <a:pPr marL="0" marR="0" lvl="0" indent="0" algn="l" rtl="0">
                <a:lnSpc>
                  <a:spcPct val="100000"/>
                </a:lnSpc>
                <a:spcBef>
                  <a:spcPts val="0"/>
                </a:spcBef>
                <a:spcAft>
                  <a:spcPts val="0"/>
                </a:spcAft>
                <a:buClr>
                  <a:srgbClr val="000000"/>
                </a:buClr>
                <a:buSzPts val="863"/>
                <a:buFont typeface="Arial"/>
                <a:buNone/>
              </a:pPr>
              <a:endParaRPr sz="863" b="0" i="0" u="none" strike="noStrike" cap="none">
                <a:solidFill>
                  <a:srgbClr val="000000"/>
                </a:solidFill>
                <a:latin typeface="Arial"/>
                <a:ea typeface="Arial"/>
                <a:cs typeface="Arial"/>
                <a:sym typeface="Arial"/>
              </a:endParaRPr>
            </a:p>
          </p:txBody>
        </p:sp>
        <p:sp>
          <p:nvSpPr>
            <p:cNvPr id="112" name="Google Shape;112;p2"/>
            <p:cNvSpPr/>
            <p:nvPr/>
          </p:nvSpPr>
          <p:spPr>
            <a:xfrm>
              <a:off x="274886" y="3319933"/>
              <a:ext cx="186437" cy="740983"/>
            </a:xfrm>
            <a:custGeom>
              <a:avLst/>
              <a:gdLst/>
              <a:ahLst/>
              <a:cxnLst/>
              <a:rect l="l" t="t" r="r" b="b"/>
              <a:pathLst>
                <a:path w="186437" h="740983" extrusionOk="0">
                  <a:moveTo>
                    <a:pt x="69362" y="548013"/>
                  </a:moveTo>
                  <a:cubicBezTo>
                    <a:pt x="79353" y="614744"/>
                    <a:pt x="97570" y="679321"/>
                    <a:pt x="123736" y="740984"/>
                  </a:cubicBezTo>
                  <a:lnTo>
                    <a:pt x="58356" y="740984"/>
                  </a:lnTo>
                  <a:cubicBezTo>
                    <a:pt x="35293" y="681844"/>
                    <a:pt x="18940" y="620326"/>
                    <a:pt x="9451" y="556977"/>
                  </a:cubicBezTo>
                  <a:cubicBezTo>
                    <a:pt x="-7572" y="443318"/>
                    <a:pt x="-1577" y="328777"/>
                    <a:pt x="27256" y="216535"/>
                  </a:cubicBezTo>
                  <a:cubicBezTo>
                    <a:pt x="32179" y="197313"/>
                    <a:pt x="37760" y="178359"/>
                    <a:pt x="43933" y="159694"/>
                  </a:cubicBezTo>
                  <a:cubicBezTo>
                    <a:pt x="56045" y="122947"/>
                    <a:pt x="70568" y="87270"/>
                    <a:pt x="87423" y="52778"/>
                  </a:cubicBezTo>
                  <a:cubicBezTo>
                    <a:pt x="96141" y="34850"/>
                    <a:pt x="105518" y="17258"/>
                    <a:pt x="115487" y="0"/>
                  </a:cubicBezTo>
                  <a:lnTo>
                    <a:pt x="186437" y="0"/>
                  </a:lnTo>
                  <a:cubicBezTo>
                    <a:pt x="140949" y="71017"/>
                    <a:pt x="107226" y="148643"/>
                    <a:pt x="85928" y="231594"/>
                  </a:cubicBezTo>
                  <a:cubicBezTo>
                    <a:pt x="68134" y="300814"/>
                    <a:pt x="59695" y="370972"/>
                    <a:pt x="60644" y="441175"/>
                  </a:cubicBezTo>
                  <a:cubicBezTo>
                    <a:pt x="61113" y="476795"/>
                    <a:pt x="64015" y="512449"/>
                    <a:pt x="69351" y="548002"/>
                  </a:cubicBezTo>
                  <a:close/>
                </a:path>
              </a:pathLst>
            </a:custGeom>
            <a:gradFill>
              <a:gsLst>
                <a:gs pos="0">
                  <a:srgbClr val="295DAA"/>
                </a:gs>
                <a:gs pos="22000">
                  <a:srgbClr val="295DAA"/>
                </a:gs>
                <a:gs pos="64000">
                  <a:srgbClr val="28ADDF"/>
                </a:gs>
                <a:gs pos="97000">
                  <a:srgbClr val="4DC7EE"/>
                </a:gs>
                <a:gs pos="100000">
                  <a:srgbClr val="4DC7EE"/>
                </a:gs>
              </a:gsLst>
              <a:lin ang="16200038" scaled="0"/>
            </a:gradFill>
            <a:ln>
              <a:noFill/>
            </a:ln>
          </p:spPr>
          <p:txBody>
            <a:bodyPr spcFirstLastPara="1" wrap="square" lIns="54500" tIns="27225" rIns="54500" bIns="27225" anchor="ctr" anchorCtr="0">
              <a:noAutofit/>
            </a:bodyPr>
            <a:lstStyle/>
            <a:p>
              <a:pPr marL="0" marR="0" lvl="0" indent="0" algn="l" rtl="0">
                <a:lnSpc>
                  <a:spcPct val="100000"/>
                </a:lnSpc>
                <a:spcBef>
                  <a:spcPts val="0"/>
                </a:spcBef>
                <a:spcAft>
                  <a:spcPts val="0"/>
                </a:spcAft>
                <a:buClr>
                  <a:srgbClr val="000000"/>
                </a:buClr>
                <a:buSzPts val="863"/>
                <a:buFont typeface="Arial"/>
                <a:buNone/>
              </a:pPr>
              <a:endParaRPr sz="863" b="0" i="0" u="none" strike="noStrike" cap="none">
                <a:solidFill>
                  <a:srgbClr val="000000"/>
                </a:solidFill>
                <a:latin typeface="Arial"/>
                <a:ea typeface="Arial"/>
                <a:cs typeface="Arial"/>
                <a:sym typeface="Arial"/>
              </a:endParaRPr>
            </a:p>
          </p:txBody>
        </p:sp>
        <p:sp>
          <p:nvSpPr>
            <p:cNvPr id="113" name="Google Shape;113;p2"/>
            <p:cNvSpPr/>
            <p:nvPr/>
          </p:nvSpPr>
          <p:spPr>
            <a:xfrm>
              <a:off x="346336" y="3277414"/>
              <a:ext cx="346278" cy="783514"/>
            </a:xfrm>
            <a:custGeom>
              <a:avLst/>
              <a:gdLst/>
              <a:ahLst/>
              <a:cxnLst/>
              <a:rect l="l" t="t" r="r" b="b"/>
              <a:pathLst>
                <a:path w="346278" h="783514" extrusionOk="0">
                  <a:moveTo>
                    <a:pt x="346268" y="0"/>
                  </a:moveTo>
                  <a:cubicBezTo>
                    <a:pt x="308069" y="33756"/>
                    <a:pt x="273241" y="71241"/>
                    <a:pt x="242041" y="112141"/>
                  </a:cubicBezTo>
                  <a:cubicBezTo>
                    <a:pt x="178101" y="195973"/>
                    <a:pt x="132266" y="290712"/>
                    <a:pt x="105788" y="393755"/>
                  </a:cubicBezTo>
                  <a:cubicBezTo>
                    <a:pt x="79321" y="496776"/>
                    <a:pt x="73807" y="601885"/>
                    <a:pt x="89435" y="706156"/>
                  </a:cubicBezTo>
                  <a:cubicBezTo>
                    <a:pt x="93353" y="732288"/>
                    <a:pt x="98544" y="758085"/>
                    <a:pt x="105007" y="783514"/>
                  </a:cubicBezTo>
                  <a:lnTo>
                    <a:pt x="21923" y="783514"/>
                  </a:lnTo>
                  <a:cubicBezTo>
                    <a:pt x="17000" y="761948"/>
                    <a:pt x="12858" y="740147"/>
                    <a:pt x="9565" y="718111"/>
                  </a:cubicBezTo>
                  <a:cubicBezTo>
                    <a:pt x="-2122" y="640050"/>
                    <a:pt x="-3093" y="561587"/>
                    <a:pt x="6618" y="483705"/>
                  </a:cubicBezTo>
                  <a:cubicBezTo>
                    <a:pt x="11217" y="446856"/>
                    <a:pt x="18205" y="410131"/>
                    <a:pt x="27582" y="373640"/>
                  </a:cubicBezTo>
                  <a:cubicBezTo>
                    <a:pt x="56762" y="260081"/>
                    <a:pt x="107295" y="155631"/>
                    <a:pt x="177844" y="63159"/>
                  </a:cubicBezTo>
                  <a:cubicBezTo>
                    <a:pt x="194599" y="41191"/>
                    <a:pt x="212315" y="20126"/>
                    <a:pt x="230923" y="0"/>
                  </a:cubicBezTo>
                  <a:lnTo>
                    <a:pt x="346279" y="0"/>
                  </a:lnTo>
                  <a:close/>
                </a:path>
              </a:pathLst>
            </a:custGeom>
            <a:solidFill>
              <a:srgbClr val="2F2D79"/>
            </a:solidFill>
            <a:ln>
              <a:noFill/>
            </a:ln>
          </p:spPr>
          <p:txBody>
            <a:bodyPr spcFirstLastPara="1" wrap="square" lIns="54500" tIns="27225" rIns="54500" bIns="27225" anchor="ctr" anchorCtr="0">
              <a:noAutofit/>
            </a:bodyPr>
            <a:lstStyle/>
            <a:p>
              <a:pPr marL="0" marR="0" lvl="0" indent="0" algn="l" rtl="0">
                <a:lnSpc>
                  <a:spcPct val="100000"/>
                </a:lnSpc>
                <a:spcBef>
                  <a:spcPts val="0"/>
                </a:spcBef>
                <a:spcAft>
                  <a:spcPts val="0"/>
                </a:spcAft>
                <a:buClr>
                  <a:srgbClr val="000000"/>
                </a:buClr>
                <a:buSzPts val="863"/>
                <a:buFont typeface="Arial"/>
                <a:buNone/>
              </a:pPr>
              <a:endParaRPr sz="863" b="0" i="0" u="none" strike="noStrike" cap="none">
                <a:solidFill>
                  <a:srgbClr val="000000"/>
                </a:solidFill>
                <a:latin typeface="Arial"/>
                <a:ea typeface="Arial"/>
                <a:cs typeface="Arial"/>
                <a:sym typeface="Arial"/>
              </a:endParaRPr>
            </a:p>
          </p:txBody>
        </p:sp>
      </p:grpSp>
      <p:sp>
        <p:nvSpPr>
          <p:cNvPr id="114" name="Google Shape;114;p2"/>
          <p:cNvSpPr/>
          <p:nvPr/>
        </p:nvSpPr>
        <p:spPr>
          <a:xfrm>
            <a:off x="7230579" y="225051"/>
            <a:ext cx="1714500" cy="366903"/>
          </a:xfrm>
          <a:custGeom>
            <a:avLst/>
            <a:gdLst/>
            <a:ahLst/>
            <a:cxnLst/>
            <a:rect l="l" t="t" r="r" b="b"/>
            <a:pathLst>
              <a:path w="5715000" h="1223010" extrusionOk="0">
                <a:moveTo>
                  <a:pt x="1101090" y="19050"/>
                </a:moveTo>
                <a:lnTo>
                  <a:pt x="1296353" y="19050"/>
                </a:lnTo>
                <a:lnTo>
                  <a:pt x="1296353" y="1203008"/>
                </a:lnTo>
                <a:lnTo>
                  <a:pt x="1101090" y="1203008"/>
                </a:lnTo>
                <a:lnTo>
                  <a:pt x="1101090" y="19050"/>
                </a:lnTo>
                <a:close/>
                <a:moveTo>
                  <a:pt x="743903" y="160973"/>
                </a:moveTo>
                <a:cubicBezTo>
                  <a:pt x="631508" y="62865"/>
                  <a:pt x="469583" y="19050"/>
                  <a:pt x="254318" y="19050"/>
                </a:cubicBezTo>
                <a:lnTo>
                  <a:pt x="0" y="19050"/>
                </a:lnTo>
                <a:lnTo>
                  <a:pt x="0" y="1203008"/>
                </a:lnTo>
                <a:lnTo>
                  <a:pt x="249555" y="1203008"/>
                </a:lnTo>
                <a:cubicBezTo>
                  <a:pt x="469583" y="1203008"/>
                  <a:pt x="636270" y="1154430"/>
                  <a:pt x="748665" y="1051560"/>
                </a:cubicBezTo>
                <a:cubicBezTo>
                  <a:pt x="876300" y="934403"/>
                  <a:pt x="943928" y="792480"/>
                  <a:pt x="943928" y="611505"/>
                </a:cubicBezTo>
                <a:cubicBezTo>
                  <a:pt x="944880" y="425768"/>
                  <a:pt x="876300" y="274320"/>
                  <a:pt x="743903" y="160973"/>
                </a:cubicBezTo>
                <a:close/>
                <a:moveTo>
                  <a:pt x="617220" y="909638"/>
                </a:moveTo>
                <a:cubicBezTo>
                  <a:pt x="543878" y="978218"/>
                  <a:pt x="421958" y="1017270"/>
                  <a:pt x="255270" y="1017270"/>
                </a:cubicBezTo>
                <a:lnTo>
                  <a:pt x="200977" y="1017270"/>
                </a:lnTo>
                <a:lnTo>
                  <a:pt x="200977" y="204788"/>
                </a:lnTo>
                <a:lnTo>
                  <a:pt x="255270" y="204788"/>
                </a:lnTo>
                <a:cubicBezTo>
                  <a:pt x="421958" y="204788"/>
                  <a:pt x="539115" y="239078"/>
                  <a:pt x="612458" y="302895"/>
                </a:cubicBezTo>
                <a:cubicBezTo>
                  <a:pt x="700088" y="381000"/>
                  <a:pt x="744855" y="483870"/>
                  <a:pt x="744855" y="611505"/>
                </a:cubicBezTo>
                <a:cubicBezTo>
                  <a:pt x="743903" y="733425"/>
                  <a:pt x="700088" y="831533"/>
                  <a:pt x="617220" y="909638"/>
                </a:cubicBezTo>
                <a:close/>
                <a:moveTo>
                  <a:pt x="5534025" y="180975"/>
                </a:moveTo>
                <a:cubicBezTo>
                  <a:pt x="5412105" y="59055"/>
                  <a:pt x="5270183" y="0"/>
                  <a:pt x="5098733" y="0"/>
                </a:cubicBezTo>
                <a:cubicBezTo>
                  <a:pt x="4927283" y="0"/>
                  <a:pt x="4780598" y="59055"/>
                  <a:pt x="4663440" y="180975"/>
                </a:cubicBezTo>
                <a:cubicBezTo>
                  <a:pt x="4541520" y="298133"/>
                  <a:pt x="4482465" y="444818"/>
                  <a:pt x="4482465" y="611505"/>
                </a:cubicBezTo>
                <a:cubicBezTo>
                  <a:pt x="4482465" y="954405"/>
                  <a:pt x="4756785" y="1223010"/>
                  <a:pt x="5098733" y="1223010"/>
                </a:cubicBezTo>
                <a:cubicBezTo>
                  <a:pt x="5440680" y="1223010"/>
                  <a:pt x="5715000" y="953453"/>
                  <a:pt x="5715000" y="611505"/>
                </a:cubicBezTo>
                <a:cubicBezTo>
                  <a:pt x="5715000" y="444818"/>
                  <a:pt x="5652135" y="298133"/>
                  <a:pt x="5534025" y="180975"/>
                </a:cubicBezTo>
                <a:close/>
                <a:moveTo>
                  <a:pt x="5392103" y="909638"/>
                </a:moveTo>
                <a:cubicBezTo>
                  <a:pt x="5309235" y="992505"/>
                  <a:pt x="5211128" y="1031558"/>
                  <a:pt x="5093970" y="1031558"/>
                </a:cubicBezTo>
                <a:cubicBezTo>
                  <a:pt x="4858703" y="1031558"/>
                  <a:pt x="4672965" y="841058"/>
                  <a:pt x="4672965" y="605790"/>
                </a:cubicBezTo>
                <a:cubicBezTo>
                  <a:pt x="4672965" y="488633"/>
                  <a:pt x="4716780" y="385763"/>
                  <a:pt x="4794885" y="302895"/>
                </a:cubicBezTo>
                <a:cubicBezTo>
                  <a:pt x="4872990" y="220028"/>
                  <a:pt x="4975860" y="180975"/>
                  <a:pt x="5088255" y="180975"/>
                </a:cubicBezTo>
                <a:cubicBezTo>
                  <a:pt x="5210175" y="185738"/>
                  <a:pt x="5308283" y="229553"/>
                  <a:pt x="5391150" y="313373"/>
                </a:cubicBezTo>
                <a:cubicBezTo>
                  <a:pt x="5474018" y="391478"/>
                  <a:pt x="5513070" y="494348"/>
                  <a:pt x="5513070" y="611505"/>
                </a:cubicBezTo>
                <a:cubicBezTo>
                  <a:pt x="5513070" y="728663"/>
                  <a:pt x="5475923" y="831533"/>
                  <a:pt x="5392103" y="909638"/>
                </a:cubicBezTo>
                <a:close/>
                <a:moveTo>
                  <a:pt x="3758565" y="1203960"/>
                </a:moveTo>
                <a:lnTo>
                  <a:pt x="4404360" y="1203960"/>
                </a:lnTo>
                <a:lnTo>
                  <a:pt x="4404360" y="1018223"/>
                </a:lnTo>
                <a:lnTo>
                  <a:pt x="3953828" y="1018223"/>
                </a:lnTo>
                <a:lnTo>
                  <a:pt x="3953828" y="651510"/>
                </a:lnTo>
                <a:lnTo>
                  <a:pt x="4365308" y="651510"/>
                </a:lnTo>
                <a:lnTo>
                  <a:pt x="4365308" y="465773"/>
                </a:lnTo>
                <a:lnTo>
                  <a:pt x="3949065" y="465773"/>
                </a:lnTo>
                <a:lnTo>
                  <a:pt x="3949065" y="206693"/>
                </a:lnTo>
                <a:lnTo>
                  <a:pt x="4404360" y="206693"/>
                </a:lnTo>
                <a:lnTo>
                  <a:pt x="4404360" y="20955"/>
                </a:lnTo>
                <a:lnTo>
                  <a:pt x="3758565" y="20955"/>
                </a:lnTo>
                <a:lnTo>
                  <a:pt x="3758565" y="1203960"/>
                </a:lnTo>
                <a:close/>
                <a:moveTo>
                  <a:pt x="3621405" y="572453"/>
                </a:moveTo>
                <a:lnTo>
                  <a:pt x="3092768" y="572453"/>
                </a:lnTo>
                <a:lnTo>
                  <a:pt x="3092768" y="758190"/>
                </a:lnTo>
                <a:lnTo>
                  <a:pt x="3420428" y="758190"/>
                </a:lnTo>
                <a:cubicBezTo>
                  <a:pt x="3410903" y="831533"/>
                  <a:pt x="3371850" y="895350"/>
                  <a:pt x="3308033" y="948690"/>
                </a:cubicBezTo>
                <a:cubicBezTo>
                  <a:pt x="3234690" y="1007745"/>
                  <a:pt x="3151823" y="1036320"/>
                  <a:pt x="3063240" y="1036320"/>
                </a:cubicBezTo>
                <a:cubicBezTo>
                  <a:pt x="2955608" y="1036320"/>
                  <a:pt x="2862263" y="992505"/>
                  <a:pt x="2774633" y="903923"/>
                </a:cubicBezTo>
                <a:cubicBezTo>
                  <a:pt x="2696528" y="825818"/>
                  <a:pt x="2652713" y="727710"/>
                  <a:pt x="2652713" y="615315"/>
                </a:cubicBezTo>
                <a:cubicBezTo>
                  <a:pt x="2652713" y="498158"/>
                  <a:pt x="2691765" y="395288"/>
                  <a:pt x="2780348" y="306705"/>
                </a:cubicBezTo>
                <a:cubicBezTo>
                  <a:pt x="2858453" y="223838"/>
                  <a:pt x="2956560" y="184785"/>
                  <a:pt x="3073718" y="184785"/>
                </a:cubicBezTo>
                <a:cubicBezTo>
                  <a:pt x="3215640" y="184785"/>
                  <a:pt x="3328035" y="253365"/>
                  <a:pt x="3426143" y="380048"/>
                </a:cubicBezTo>
                <a:lnTo>
                  <a:pt x="3571875" y="254318"/>
                </a:lnTo>
                <a:cubicBezTo>
                  <a:pt x="3444240" y="82868"/>
                  <a:pt x="3273743" y="0"/>
                  <a:pt x="3072765" y="0"/>
                </a:cubicBezTo>
                <a:cubicBezTo>
                  <a:pt x="2729865" y="0"/>
                  <a:pt x="2456498" y="274320"/>
                  <a:pt x="2456498" y="616268"/>
                </a:cubicBezTo>
                <a:cubicBezTo>
                  <a:pt x="2456498" y="948690"/>
                  <a:pt x="2730818" y="1223010"/>
                  <a:pt x="3063240" y="1223010"/>
                </a:cubicBezTo>
                <a:cubicBezTo>
                  <a:pt x="3146108" y="1223010"/>
                  <a:pt x="3229928" y="1203008"/>
                  <a:pt x="3308033" y="1168718"/>
                </a:cubicBezTo>
                <a:cubicBezTo>
                  <a:pt x="3386138" y="1134428"/>
                  <a:pt x="3449955" y="1085850"/>
                  <a:pt x="3503295" y="1022033"/>
                </a:cubicBezTo>
                <a:cubicBezTo>
                  <a:pt x="3551873" y="962978"/>
                  <a:pt x="3586163" y="900113"/>
                  <a:pt x="3606165" y="826770"/>
                </a:cubicBezTo>
                <a:cubicBezTo>
                  <a:pt x="3620453" y="767715"/>
                  <a:pt x="3630930" y="694373"/>
                  <a:pt x="3626168" y="606743"/>
                </a:cubicBezTo>
                <a:lnTo>
                  <a:pt x="3621405" y="572453"/>
                </a:lnTo>
                <a:close/>
                <a:moveTo>
                  <a:pt x="1888808" y="14288"/>
                </a:moveTo>
                <a:lnTo>
                  <a:pt x="1369695" y="1203008"/>
                </a:lnTo>
                <a:lnTo>
                  <a:pt x="1584960" y="1203008"/>
                </a:lnTo>
                <a:lnTo>
                  <a:pt x="1697355" y="939165"/>
                </a:lnTo>
                <a:cubicBezTo>
                  <a:pt x="1697355" y="934403"/>
                  <a:pt x="1702118" y="924878"/>
                  <a:pt x="1702118" y="924878"/>
                </a:cubicBezTo>
                <a:cubicBezTo>
                  <a:pt x="1706880" y="924878"/>
                  <a:pt x="1711643" y="929640"/>
                  <a:pt x="1722120" y="934403"/>
                </a:cubicBezTo>
                <a:cubicBezTo>
                  <a:pt x="1785938" y="959168"/>
                  <a:pt x="1864043" y="973455"/>
                  <a:pt x="1937385" y="973455"/>
                </a:cubicBezTo>
                <a:cubicBezTo>
                  <a:pt x="2010728" y="973455"/>
                  <a:pt x="2084070" y="959168"/>
                  <a:pt x="2127885" y="943928"/>
                </a:cubicBezTo>
                <a:cubicBezTo>
                  <a:pt x="2152650" y="939165"/>
                  <a:pt x="2157413" y="934403"/>
                  <a:pt x="2162175" y="929640"/>
                </a:cubicBezTo>
                <a:cubicBezTo>
                  <a:pt x="2162175" y="929640"/>
                  <a:pt x="2166938" y="939165"/>
                  <a:pt x="2166938" y="943928"/>
                </a:cubicBezTo>
                <a:lnTo>
                  <a:pt x="2274570" y="1203008"/>
                </a:lnTo>
                <a:lnTo>
                  <a:pt x="2495550" y="1203008"/>
                </a:lnTo>
                <a:lnTo>
                  <a:pt x="1986915" y="14288"/>
                </a:lnTo>
                <a:lnTo>
                  <a:pt x="1888808" y="14288"/>
                </a:lnTo>
                <a:close/>
                <a:moveTo>
                  <a:pt x="2094548" y="762953"/>
                </a:moveTo>
                <a:lnTo>
                  <a:pt x="2074545" y="767715"/>
                </a:lnTo>
                <a:cubicBezTo>
                  <a:pt x="2035493" y="777240"/>
                  <a:pt x="1986915" y="787718"/>
                  <a:pt x="1937385" y="787718"/>
                </a:cubicBezTo>
                <a:cubicBezTo>
                  <a:pt x="1888808" y="787718"/>
                  <a:pt x="1844040" y="782955"/>
                  <a:pt x="1800225" y="767715"/>
                </a:cubicBezTo>
                <a:cubicBezTo>
                  <a:pt x="1790700" y="762953"/>
                  <a:pt x="1780223" y="758190"/>
                  <a:pt x="1775460" y="758190"/>
                </a:cubicBezTo>
                <a:cubicBezTo>
                  <a:pt x="1780223" y="748665"/>
                  <a:pt x="1784985" y="738188"/>
                  <a:pt x="1784985" y="733425"/>
                </a:cubicBezTo>
                <a:lnTo>
                  <a:pt x="1936433" y="371475"/>
                </a:lnTo>
                <a:lnTo>
                  <a:pt x="2083118" y="738188"/>
                </a:lnTo>
                <a:cubicBezTo>
                  <a:pt x="2089785" y="743903"/>
                  <a:pt x="2094548" y="753428"/>
                  <a:pt x="2094548" y="762953"/>
                </a:cubicBezTo>
                <a:close/>
              </a:path>
            </a:pathLst>
          </a:custGeom>
          <a:solidFill>
            <a:srgbClr val="AB0F51"/>
          </a:solidFill>
          <a:ln>
            <a:noFill/>
          </a:ln>
        </p:spPr>
        <p:txBody>
          <a:bodyPr spcFirstLastPara="1" wrap="square" lIns="33800" tIns="16875" rIns="33800" bIns="16875" anchor="ctr" anchorCtr="0">
            <a:noAutofit/>
          </a:bodyPr>
          <a:lstStyle/>
          <a:p>
            <a:pPr marL="0" marR="0" lvl="0" indent="0" algn="l" rtl="0">
              <a:lnSpc>
                <a:spcPct val="100000"/>
              </a:lnSpc>
              <a:spcBef>
                <a:spcPts val="0"/>
              </a:spcBef>
              <a:spcAft>
                <a:spcPts val="0"/>
              </a:spcAft>
              <a:buClr>
                <a:srgbClr val="000000"/>
              </a:buClr>
              <a:buSzPts val="547"/>
              <a:buFont typeface="Arial"/>
              <a:buNone/>
            </a:pPr>
            <a:endParaRPr sz="547" b="0" i="0" u="none" strike="noStrike" cap="none">
              <a:solidFill>
                <a:srgbClr val="000000"/>
              </a:solidFill>
              <a:latin typeface="Arial"/>
              <a:ea typeface="Arial"/>
              <a:cs typeface="Arial"/>
              <a:sym typeface="Arial"/>
            </a:endParaRPr>
          </a:p>
        </p:txBody>
      </p:sp>
      <p:grpSp>
        <p:nvGrpSpPr>
          <p:cNvPr id="115" name="Google Shape;115;p2"/>
          <p:cNvGrpSpPr/>
          <p:nvPr/>
        </p:nvGrpSpPr>
        <p:grpSpPr>
          <a:xfrm>
            <a:off x="4697450" y="921233"/>
            <a:ext cx="2252025" cy="509039"/>
            <a:chOff x="5836638" y="4527086"/>
            <a:chExt cx="4070905" cy="1129191"/>
          </a:xfrm>
        </p:grpSpPr>
        <p:sp>
          <p:nvSpPr>
            <p:cNvPr id="116" name="Google Shape;116;p2"/>
            <p:cNvSpPr/>
            <p:nvPr/>
          </p:nvSpPr>
          <p:spPr>
            <a:xfrm>
              <a:off x="5981337" y="4610745"/>
              <a:ext cx="3926206" cy="1045532"/>
            </a:xfrm>
            <a:custGeom>
              <a:avLst/>
              <a:gdLst/>
              <a:ahLst/>
              <a:cxnLst/>
              <a:rect l="l" t="t" r="r" b="b"/>
              <a:pathLst>
                <a:path w="3926206" h="1045532" extrusionOk="0">
                  <a:moveTo>
                    <a:pt x="900167" y="650814"/>
                  </a:moveTo>
                  <a:lnTo>
                    <a:pt x="994383" y="650814"/>
                  </a:lnTo>
                  <a:cubicBezTo>
                    <a:pt x="1031143" y="650814"/>
                    <a:pt x="1045122" y="666050"/>
                    <a:pt x="1045122" y="703365"/>
                  </a:cubicBezTo>
                  <a:cubicBezTo>
                    <a:pt x="1045122" y="739297"/>
                    <a:pt x="1031136" y="754515"/>
                    <a:pt x="994383" y="754515"/>
                  </a:cubicBezTo>
                  <a:lnTo>
                    <a:pt x="900167" y="754515"/>
                  </a:lnTo>
                  <a:close/>
                  <a:moveTo>
                    <a:pt x="754208" y="1028242"/>
                  </a:moveTo>
                  <a:lnTo>
                    <a:pt x="900174" y="1028242"/>
                  </a:lnTo>
                  <a:lnTo>
                    <a:pt x="900174" y="874767"/>
                  </a:lnTo>
                  <a:lnTo>
                    <a:pt x="1056520" y="874767"/>
                  </a:lnTo>
                  <a:cubicBezTo>
                    <a:pt x="1160033" y="874767"/>
                    <a:pt x="1197303" y="801529"/>
                    <a:pt x="1197303" y="706839"/>
                  </a:cubicBezTo>
                  <a:cubicBezTo>
                    <a:pt x="1197303" y="596922"/>
                    <a:pt x="1158980" y="534723"/>
                    <a:pt x="1055466" y="534723"/>
                  </a:cubicBezTo>
                  <a:lnTo>
                    <a:pt x="754208" y="534723"/>
                  </a:lnTo>
                  <a:close/>
                  <a:moveTo>
                    <a:pt x="1245439" y="534723"/>
                  </a:moveTo>
                  <a:lnTo>
                    <a:pt x="1638290" y="534723"/>
                  </a:lnTo>
                  <a:lnTo>
                    <a:pt x="1638290" y="654967"/>
                  </a:lnTo>
                  <a:lnTo>
                    <a:pt x="1391405" y="654967"/>
                  </a:lnTo>
                  <a:lnTo>
                    <a:pt x="1391405" y="721327"/>
                  </a:lnTo>
                  <a:lnTo>
                    <a:pt x="1620719" y="721327"/>
                  </a:lnTo>
                  <a:lnTo>
                    <a:pt x="1620719" y="841621"/>
                  </a:lnTo>
                  <a:lnTo>
                    <a:pt x="1391405" y="841621"/>
                  </a:lnTo>
                  <a:lnTo>
                    <a:pt x="1391405" y="907973"/>
                  </a:lnTo>
                  <a:lnTo>
                    <a:pt x="1638290" y="907973"/>
                  </a:lnTo>
                  <a:lnTo>
                    <a:pt x="1638290" y="1028242"/>
                  </a:lnTo>
                  <a:lnTo>
                    <a:pt x="1245439" y="1028242"/>
                  </a:lnTo>
                  <a:close/>
                  <a:moveTo>
                    <a:pt x="1845353" y="650814"/>
                  </a:moveTo>
                  <a:lnTo>
                    <a:pt x="1939562" y="650814"/>
                  </a:lnTo>
                  <a:cubicBezTo>
                    <a:pt x="1976315" y="650814"/>
                    <a:pt x="1990300" y="666050"/>
                    <a:pt x="1990300" y="703365"/>
                  </a:cubicBezTo>
                  <a:cubicBezTo>
                    <a:pt x="1990300" y="739297"/>
                    <a:pt x="1976315" y="754515"/>
                    <a:pt x="1939562" y="754515"/>
                  </a:cubicBezTo>
                  <a:lnTo>
                    <a:pt x="1845353" y="754515"/>
                  </a:lnTo>
                  <a:close/>
                  <a:moveTo>
                    <a:pt x="1699387" y="1028242"/>
                  </a:moveTo>
                  <a:lnTo>
                    <a:pt x="1845353" y="1028242"/>
                  </a:lnTo>
                  <a:lnTo>
                    <a:pt x="1845353" y="874767"/>
                  </a:lnTo>
                  <a:lnTo>
                    <a:pt x="2001670" y="874767"/>
                  </a:lnTo>
                  <a:cubicBezTo>
                    <a:pt x="2105212" y="874767"/>
                    <a:pt x="2142488" y="801529"/>
                    <a:pt x="2142488" y="706839"/>
                  </a:cubicBezTo>
                  <a:cubicBezTo>
                    <a:pt x="2142488" y="596922"/>
                    <a:pt x="2104165" y="534723"/>
                    <a:pt x="2000630" y="534723"/>
                  </a:cubicBezTo>
                  <a:lnTo>
                    <a:pt x="1699387" y="534723"/>
                  </a:lnTo>
                  <a:close/>
                  <a:moveTo>
                    <a:pt x="2283773" y="818802"/>
                  </a:moveTo>
                  <a:cubicBezTo>
                    <a:pt x="2212353" y="804263"/>
                    <a:pt x="2182869" y="748969"/>
                    <a:pt x="2182869" y="679867"/>
                  </a:cubicBezTo>
                  <a:cubicBezTo>
                    <a:pt x="2182869" y="551971"/>
                    <a:pt x="2276561" y="517441"/>
                    <a:pt x="2396620" y="517441"/>
                  </a:cubicBezTo>
                  <a:cubicBezTo>
                    <a:pt x="2561203" y="517441"/>
                    <a:pt x="2629024" y="574791"/>
                    <a:pt x="2634207" y="679179"/>
                  </a:cubicBezTo>
                  <a:lnTo>
                    <a:pt x="2464420" y="679179"/>
                  </a:lnTo>
                  <a:cubicBezTo>
                    <a:pt x="2464420" y="659128"/>
                    <a:pt x="2455617" y="646662"/>
                    <a:pt x="2442183" y="639757"/>
                  </a:cubicBezTo>
                  <a:cubicBezTo>
                    <a:pt x="2429237" y="632174"/>
                    <a:pt x="2412685" y="629414"/>
                    <a:pt x="2396620" y="629414"/>
                  </a:cubicBezTo>
                  <a:cubicBezTo>
                    <a:pt x="2353143" y="629414"/>
                    <a:pt x="2338146" y="643910"/>
                    <a:pt x="2338146" y="664666"/>
                  </a:cubicBezTo>
                  <a:cubicBezTo>
                    <a:pt x="2338146" y="678466"/>
                    <a:pt x="2342785" y="687485"/>
                    <a:pt x="2357279" y="690236"/>
                  </a:cubicBezTo>
                  <a:lnTo>
                    <a:pt x="2531712" y="724783"/>
                  </a:lnTo>
                  <a:cubicBezTo>
                    <a:pt x="2605225" y="739297"/>
                    <a:pt x="2650781" y="784918"/>
                    <a:pt x="2650781" y="868534"/>
                  </a:cubicBezTo>
                  <a:cubicBezTo>
                    <a:pt x="2650781" y="988846"/>
                    <a:pt x="2577275" y="1045524"/>
                    <a:pt x="2413180" y="1045524"/>
                  </a:cubicBezTo>
                  <a:cubicBezTo>
                    <a:pt x="2300863" y="1045524"/>
                    <a:pt x="2178181" y="1024794"/>
                    <a:pt x="2177672" y="879633"/>
                  </a:cubicBezTo>
                  <a:lnTo>
                    <a:pt x="2353659" y="879633"/>
                  </a:lnTo>
                  <a:cubicBezTo>
                    <a:pt x="2354154" y="896202"/>
                    <a:pt x="2358835" y="907259"/>
                    <a:pt x="2369200" y="914868"/>
                  </a:cubicBezTo>
                  <a:cubicBezTo>
                    <a:pt x="2380040" y="921790"/>
                    <a:pt x="2396097" y="925255"/>
                    <a:pt x="2418864" y="925255"/>
                  </a:cubicBezTo>
                  <a:cubicBezTo>
                    <a:pt x="2464406" y="925255"/>
                    <a:pt x="2476851" y="908652"/>
                    <a:pt x="2476851" y="885145"/>
                  </a:cubicBezTo>
                  <a:cubicBezTo>
                    <a:pt x="2476851" y="870631"/>
                    <a:pt x="2470105" y="856126"/>
                    <a:pt x="2450477" y="851999"/>
                  </a:cubicBezTo>
                  <a:close/>
                  <a:moveTo>
                    <a:pt x="2698380" y="534723"/>
                  </a:moveTo>
                  <a:lnTo>
                    <a:pt x="2844339" y="534723"/>
                  </a:lnTo>
                  <a:lnTo>
                    <a:pt x="2844339" y="1028242"/>
                  </a:lnTo>
                  <a:lnTo>
                    <a:pt x="2698380" y="1028242"/>
                  </a:lnTo>
                  <a:close/>
                  <a:moveTo>
                    <a:pt x="3385290" y="836084"/>
                  </a:moveTo>
                  <a:cubicBezTo>
                    <a:pt x="3375971" y="901060"/>
                    <a:pt x="3359383" y="953594"/>
                    <a:pt x="3323146" y="989525"/>
                  </a:cubicBezTo>
                  <a:cubicBezTo>
                    <a:pt x="3287454" y="1025473"/>
                    <a:pt x="3231533" y="1045524"/>
                    <a:pt x="3142521" y="1045524"/>
                  </a:cubicBezTo>
                  <a:cubicBezTo>
                    <a:pt x="3054011" y="1045524"/>
                    <a:pt x="2889923" y="1037210"/>
                    <a:pt x="2889923" y="781495"/>
                  </a:cubicBezTo>
                  <a:cubicBezTo>
                    <a:pt x="2889923" y="525730"/>
                    <a:pt x="3054011" y="517433"/>
                    <a:pt x="3142521" y="517433"/>
                  </a:cubicBezTo>
                  <a:cubicBezTo>
                    <a:pt x="3230493" y="517433"/>
                    <a:pt x="3366122" y="532626"/>
                    <a:pt x="3385290" y="728265"/>
                  </a:cubicBezTo>
                  <a:lnTo>
                    <a:pt x="3220686" y="728265"/>
                  </a:lnTo>
                  <a:cubicBezTo>
                    <a:pt x="3216543" y="692979"/>
                    <a:pt x="3198916" y="641838"/>
                    <a:pt x="3142521" y="641838"/>
                  </a:cubicBezTo>
                  <a:cubicBezTo>
                    <a:pt x="3082965" y="641838"/>
                    <a:pt x="3045187" y="681234"/>
                    <a:pt x="3045187" y="781487"/>
                  </a:cubicBezTo>
                  <a:cubicBezTo>
                    <a:pt x="3045187" y="881714"/>
                    <a:pt x="3081947" y="921085"/>
                    <a:pt x="3135259" y="921085"/>
                  </a:cubicBezTo>
                  <a:cubicBezTo>
                    <a:pt x="3181338" y="921085"/>
                    <a:pt x="3208772" y="895514"/>
                    <a:pt x="3220679" y="836076"/>
                  </a:cubicBezTo>
                  <a:lnTo>
                    <a:pt x="3385290" y="836076"/>
                  </a:lnTo>
                  <a:close/>
                  <a:moveTo>
                    <a:pt x="3576274" y="781504"/>
                  </a:moveTo>
                  <a:cubicBezTo>
                    <a:pt x="3576274" y="681243"/>
                    <a:pt x="3614074" y="641855"/>
                    <a:pt x="3673608" y="641855"/>
                  </a:cubicBezTo>
                  <a:cubicBezTo>
                    <a:pt x="3733122" y="641855"/>
                    <a:pt x="3770929" y="681251"/>
                    <a:pt x="3770929" y="781504"/>
                  </a:cubicBezTo>
                  <a:cubicBezTo>
                    <a:pt x="3770929" y="881731"/>
                    <a:pt x="3733122" y="921102"/>
                    <a:pt x="3673608" y="921102"/>
                  </a:cubicBezTo>
                  <a:cubicBezTo>
                    <a:pt x="3614074" y="921093"/>
                    <a:pt x="3576274" y="881723"/>
                    <a:pt x="3576274" y="781504"/>
                  </a:cubicBezTo>
                  <a:close/>
                  <a:moveTo>
                    <a:pt x="3420976" y="781504"/>
                  </a:moveTo>
                  <a:cubicBezTo>
                    <a:pt x="3420976" y="1037210"/>
                    <a:pt x="3585063" y="1045532"/>
                    <a:pt x="3673602" y="1045532"/>
                  </a:cubicBezTo>
                  <a:cubicBezTo>
                    <a:pt x="3762118" y="1045532"/>
                    <a:pt x="3926206" y="1037218"/>
                    <a:pt x="3926206" y="781504"/>
                  </a:cubicBezTo>
                  <a:cubicBezTo>
                    <a:pt x="3926206" y="525738"/>
                    <a:pt x="3762118" y="517441"/>
                    <a:pt x="3673602" y="517441"/>
                  </a:cubicBezTo>
                  <a:cubicBezTo>
                    <a:pt x="3585063" y="517441"/>
                    <a:pt x="3420976" y="525730"/>
                    <a:pt x="3420976" y="781504"/>
                  </a:cubicBezTo>
                  <a:close/>
                  <a:moveTo>
                    <a:pt x="533648" y="539615"/>
                  </a:moveTo>
                  <a:cubicBezTo>
                    <a:pt x="543073" y="302839"/>
                    <a:pt x="373067" y="36195"/>
                    <a:pt x="141299" y="3236"/>
                  </a:cubicBezTo>
                  <a:lnTo>
                    <a:pt x="141695" y="0"/>
                  </a:lnTo>
                  <a:cubicBezTo>
                    <a:pt x="370182" y="0"/>
                    <a:pt x="545342" y="254058"/>
                    <a:pt x="545342" y="454487"/>
                  </a:cubicBezTo>
                  <a:cubicBezTo>
                    <a:pt x="545123" y="496210"/>
                    <a:pt x="542380" y="522061"/>
                    <a:pt x="537487" y="540829"/>
                  </a:cubicBezTo>
                  <a:close/>
                  <a:moveTo>
                    <a:pt x="519803" y="569712"/>
                  </a:moveTo>
                  <a:cubicBezTo>
                    <a:pt x="504602" y="592022"/>
                    <a:pt x="485483" y="614484"/>
                    <a:pt x="463083" y="635808"/>
                  </a:cubicBezTo>
                  <a:cubicBezTo>
                    <a:pt x="421875" y="351152"/>
                    <a:pt x="247719" y="102240"/>
                    <a:pt x="124591" y="29588"/>
                  </a:cubicBezTo>
                  <a:lnTo>
                    <a:pt x="121954" y="31796"/>
                  </a:lnTo>
                  <a:cubicBezTo>
                    <a:pt x="245782" y="153857"/>
                    <a:pt x="393473" y="390922"/>
                    <a:pt x="450907" y="646976"/>
                  </a:cubicBezTo>
                  <a:cubicBezTo>
                    <a:pt x="421612" y="672827"/>
                    <a:pt x="389966" y="694593"/>
                    <a:pt x="356578" y="711858"/>
                  </a:cubicBezTo>
                  <a:cubicBezTo>
                    <a:pt x="239729" y="551810"/>
                    <a:pt x="130792" y="243146"/>
                    <a:pt x="95687" y="47277"/>
                  </a:cubicBezTo>
                  <a:lnTo>
                    <a:pt x="92116" y="48568"/>
                  </a:lnTo>
                  <a:cubicBezTo>
                    <a:pt x="92908" y="238696"/>
                    <a:pt x="205295" y="561457"/>
                    <a:pt x="342352" y="718949"/>
                  </a:cubicBezTo>
                  <a:cubicBezTo>
                    <a:pt x="310918" y="733887"/>
                    <a:pt x="278239" y="744732"/>
                    <a:pt x="244877" y="751296"/>
                  </a:cubicBezTo>
                  <a:cubicBezTo>
                    <a:pt x="113497" y="688784"/>
                    <a:pt x="19982" y="488567"/>
                    <a:pt x="19982" y="283468"/>
                  </a:cubicBezTo>
                  <a:cubicBezTo>
                    <a:pt x="19982" y="149576"/>
                    <a:pt x="53970" y="66750"/>
                    <a:pt x="60546" y="49799"/>
                  </a:cubicBezTo>
                  <a:lnTo>
                    <a:pt x="57746" y="48466"/>
                  </a:lnTo>
                  <a:cubicBezTo>
                    <a:pt x="49791" y="62920"/>
                    <a:pt x="0" y="145704"/>
                    <a:pt x="0" y="290253"/>
                  </a:cubicBezTo>
                  <a:cubicBezTo>
                    <a:pt x="0" y="522087"/>
                    <a:pt x="95192" y="699289"/>
                    <a:pt x="221572" y="755092"/>
                  </a:cubicBezTo>
                  <a:cubicBezTo>
                    <a:pt x="176378" y="761063"/>
                    <a:pt x="130685" y="758489"/>
                    <a:pt x="86155" y="747458"/>
                  </a:cubicBezTo>
                  <a:lnTo>
                    <a:pt x="85215" y="750991"/>
                  </a:lnTo>
                  <a:cubicBezTo>
                    <a:pt x="98734" y="756969"/>
                    <a:pt x="144601" y="780094"/>
                    <a:pt x="214572" y="780094"/>
                  </a:cubicBezTo>
                  <a:cubicBezTo>
                    <a:pt x="372834" y="780094"/>
                    <a:pt x="479819" y="661990"/>
                    <a:pt x="522886" y="572217"/>
                  </a:cubicBezTo>
                  <a:close/>
                </a:path>
              </a:pathLst>
            </a:custGeom>
            <a:solidFill>
              <a:srgbClr val="28458E"/>
            </a:solidFill>
            <a:ln>
              <a:noFill/>
            </a:ln>
          </p:spPr>
          <p:txBody>
            <a:bodyPr spcFirstLastPara="1" wrap="square" lIns="50550" tIns="25225" rIns="50550" bIns="252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1" b="0" i="0" u="none" strike="noStrike" cap="none">
                <a:solidFill>
                  <a:srgbClr val="000000"/>
                </a:solidFill>
                <a:latin typeface="Arial"/>
                <a:ea typeface="Arial"/>
                <a:cs typeface="Arial"/>
                <a:sym typeface="Arial"/>
              </a:endParaRPr>
            </a:p>
          </p:txBody>
        </p:sp>
        <p:sp>
          <p:nvSpPr>
            <p:cNvPr id="117" name="Google Shape;117;p2"/>
            <p:cNvSpPr/>
            <p:nvPr/>
          </p:nvSpPr>
          <p:spPr>
            <a:xfrm>
              <a:off x="5919434" y="4527086"/>
              <a:ext cx="345548" cy="266898"/>
            </a:xfrm>
            <a:custGeom>
              <a:avLst/>
              <a:gdLst/>
              <a:ahLst/>
              <a:cxnLst/>
              <a:rect l="l" t="t" r="r" b="b"/>
              <a:pathLst>
                <a:path w="345548" h="266898" extrusionOk="0">
                  <a:moveTo>
                    <a:pt x="260651" y="0"/>
                  </a:moveTo>
                  <a:cubicBezTo>
                    <a:pt x="140677" y="0"/>
                    <a:pt x="0" y="103998"/>
                    <a:pt x="0" y="199062"/>
                  </a:cubicBezTo>
                  <a:cubicBezTo>
                    <a:pt x="0" y="235834"/>
                    <a:pt x="28007" y="266899"/>
                    <a:pt x="85972" y="266899"/>
                  </a:cubicBezTo>
                  <a:cubicBezTo>
                    <a:pt x="220532" y="266899"/>
                    <a:pt x="345548" y="155861"/>
                    <a:pt x="345548" y="69519"/>
                  </a:cubicBezTo>
                  <a:cubicBezTo>
                    <a:pt x="345548" y="24084"/>
                    <a:pt x="309219" y="0"/>
                    <a:pt x="260651" y="0"/>
                  </a:cubicBezTo>
                  <a:close/>
                  <a:moveTo>
                    <a:pt x="308547" y="66835"/>
                  </a:moveTo>
                  <a:cubicBezTo>
                    <a:pt x="308547" y="139615"/>
                    <a:pt x="192186" y="228581"/>
                    <a:pt x="94916" y="228581"/>
                  </a:cubicBezTo>
                  <a:cubicBezTo>
                    <a:pt x="51941" y="228581"/>
                    <a:pt x="28721" y="208267"/>
                    <a:pt x="28721" y="174748"/>
                  </a:cubicBezTo>
                  <a:cubicBezTo>
                    <a:pt x="28721" y="100924"/>
                    <a:pt x="146404" y="13469"/>
                    <a:pt x="237643" y="13469"/>
                  </a:cubicBezTo>
                  <a:cubicBezTo>
                    <a:pt x="297128" y="13469"/>
                    <a:pt x="308547" y="49825"/>
                    <a:pt x="308547" y="66835"/>
                  </a:cubicBezTo>
                  <a:close/>
                </a:path>
              </a:pathLst>
            </a:custGeom>
            <a:solidFill>
              <a:srgbClr val="0096D6"/>
            </a:solidFill>
            <a:ln>
              <a:noFill/>
            </a:ln>
          </p:spPr>
          <p:txBody>
            <a:bodyPr spcFirstLastPara="1" wrap="square" lIns="50550" tIns="25225" rIns="50550" bIns="252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1" b="0" i="0" u="none" strike="noStrike" cap="none">
                <a:solidFill>
                  <a:srgbClr val="000000"/>
                </a:solidFill>
                <a:latin typeface="Arial"/>
                <a:ea typeface="Arial"/>
                <a:cs typeface="Arial"/>
                <a:sym typeface="Arial"/>
              </a:endParaRPr>
            </a:p>
          </p:txBody>
        </p:sp>
        <p:sp>
          <p:nvSpPr>
            <p:cNvPr id="118" name="Google Shape;118;p2"/>
            <p:cNvSpPr/>
            <p:nvPr/>
          </p:nvSpPr>
          <p:spPr>
            <a:xfrm>
              <a:off x="5854759" y="4541991"/>
              <a:ext cx="531384" cy="415872"/>
            </a:xfrm>
            <a:custGeom>
              <a:avLst/>
              <a:gdLst/>
              <a:ahLst/>
              <a:cxnLst/>
              <a:rect l="l" t="t" r="r" b="b"/>
              <a:pathLst>
                <a:path w="531384" h="415872" extrusionOk="0">
                  <a:moveTo>
                    <a:pt x="16878" y="228174"/>
                  </a:moveTo>
                  <a:cubicBezTo>
                    <a:pt x="13505" y="235180"/>
                    <a:pt x="0" y="266941"/>
                    <a:pt x="0" y="299484"/>
                  </a:cubicBezTo>
                  <a:cubicBezTo>
                    <a:pt x="0" y="359840"/>
                    <a:pt x="50774" y="415872"/>
                    <a:pt x="144163" y="415872"/>
                  </a:cubicBezTo>
                  <a:cubicBezTo>
                    <a:pt x="323820" y="415872"/>
                    <a:pt x="531385" y="257039"/>
                    <a:pt x="531385" y="109603"/>
                  </a:cubicBezTo>
                  <a:cubicBezTo>
                    <a:pt x="531385" y="43422"/>
                    <a:pt x="479225" y="7439"/>
                    <a:pt x="443009" y="0"/>
                  </a:cubicBezTo>
                  <a:lnTo>
                    <a:pt x="442331" y="2582"/>
                  </a:lnTo>
                  <a:cubicBezTo>
                    <a:pt x="453594" y="6862"/>
                    <a:pt x="494858" y="29902"/>
                    <a:pt x="494858" y="88856"/>
                  </a:cubicBezTo>
                  <a:cubicBezTo>
                    <a:pt x="494858" y="206331"/>
                    <a:pt x="311595" y="366396"/>
                    <a:pt x="129046" y="366396"/>
                  </a:cubicBezTo>
                  <a:cubicBezTo>
                    <a:pt x="59160" y="366396"/>
                    <a:pt x="15131" y="324961"/>
                    <a:pt x="15131" y="264606"/>
                  </a:cubicBezTo>
                  <a:cubicBezTo>
                    <a:pt x="15131" y="245515"/>
                    <a:pt x="18440" y="232938"/>
                    <a:pt x="19317" y="229295"/>
                  </a:cubicBezTo>
                  <a:close/>
                </a:path>
              </a:pathLst>
            </a:custGeom>
            <a:solidFill>
              <a:srgbClr val="EB7B30"/>
            </a:solidFill>
            <a:ln>
              <a:noFill/>
            </a:ln>
          </p:spPr>
          <p:txBody>
            <a:bodyPr spcFirstLastPara="1" wrap="square" lIns="50550" tIns="25225" rIns="50550" bIns="252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1" b="0" i="0" u="none" strike="noStrike" cap="none">
                <a:solidFill>
                  <a:srgbClr val="000000"/>
                </a:solidFill>
                <a:latin typeface="Arial"/>
                <a:ea typeface="Arial"/>
                <a:cs typeface="Arial"/>
                <a:sym typeface="Arial"/>
              </a:endParaRPr>
            </a:p>
          </p:txBody>
        </p:sp>
        <p:sp>
          <p:nvSpPr>
            <p:cNvPr id="119" name="Google Shape;119;p2"/>
            <p:cNvSpPr/>
            <p:nvPr/>
          </p:nvSpPr>
          <p:spPr>
            <a:xfrm>
              <a:off x="5836638" y="4662616"/>
              <a:ext cx="658096" cy="468932"/>
            </a:xfrm>
            <a:custGeom>
              <a:avLst/>
              <a:gdLst/>
              <a:ahLst/>
              <a:cxnLst/>
              <a:rect l="l" t="t" r="r" b="b"/>
              <a:pathLst>
                <a:path w="658096" h="468932" extrusionOk="0">
                  <a:moveTo>
                    <a:pt x="623578" y="0"/>
                  </a:moveTo>
                  <a:cubicBezTo>
                    <a:pt x="628506" y="4492"/>
                    <a:pt x="658097" y="34114"/>
                    <a:pt x="658097" y="90130"/>
                  </a:cubicBezTo>
                  <a:cubicBezTo>
                    <a:pt x="658097" y="281124"/>
                    <a:pt x="408943" y="468933"/>
                    <a:pt x="188672" y="468933"/>
                  </a:cubicBezTo>
                  <a:cubicBezTo>
                    <a:pt x="57314" y="468933"/>
                    <a:pt x="-2567" y="391032"/>
                    <a:pt x="84" y="321862"/>
                  </a:cubicBezTo>
                  <a:lnTo>
                    <a:pt x="2439" y="321862"/>
                  </a:lnTo>
                  <a:cubicBezTo>
                    <a:pt x="7586" y="357784"/>
                    <a:pt x="50236" y="422063"/>
                    <a:pt x="165204" y="422063"/>
                  </a:cubicBezTo>
                  <a:cubicBezTo>
                    <a:pt x="385751" y="422063"/>
                    <a:pt x="631999" y="227732"/>
                    <a:pt x="631999" y="57468"/>
                  </a:cubicBezTo>
                  <a:cubicBezTo>
                    <a:pt x="631999" y="28263"/>
                    <a:pt x="625395" y="10063"/>
                    <a:pt x="621662" y="1970"/>
                  </a:cubicBezTo>
                  <a:close/>
                </a:path>
              </a:pathLst>
            </a:custGeom>
            <a:solidFill>
              <a:srgbClr val="00984A"/>
            </a:solidFill>
            <a:ln>
              <a:noFill/>
            </a:ln>
          </p:spPr>
          <p:txBody>
            <a:bodyPr spcFirstLastPara="1" wrap="square" lIns="50550" tIns="25225" rIns="50550" bIns="252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1" b="0" i="0" u="none" strike="noStrike" cap="none">
                <a:solidFill>
                  <a:srgbClr val="000000"/>
                </a:solidFill>
                <a:latin typeface="Arial"/>
                <a:ea typeface="Arial"/>
                <a:cs typeface="Arial"/>
                <a:sym typeface="Arial"/>
              </a:endParaRPr>
            </a:p>
          </p:txBody>
        </p:sp>
        <p:sp>
          <p:nvSpPr>
            <p:cNvPr id="120" name="Google Shape;120;p2"/>
            <p:cNvSpPr/>
            <p:nvPr/>
          </p:nvSpPr>
          <p:spPr>
            <a:xfrm>
              <a:off x="5894199" y="4840923"/>
              <a:ext cx="655693" cy="445341"/>
            </a:xfrm>
            <a:custGeom>
              <a:avLst/>
              <a:gdLst/>
              <a:ahLst/>
              <a:cxnLst/>
              <a:rect l="l" t="t" r="r" b="b"/>
              <a:pathLst>
                <a:path w="655693" h="445341" extrusionOk="0">
                  <a:moveTo>
                    <a:pt x="649295" y="0"/>
                  </a:moveTo>
                  <a:cubicBezTo>
                    <a:pt x="650327" y="4068"/>
                    <a:pt x="655693" y="22352"/>
                    <a:pt x="655693" y="50988"/>
                  </a:cubicBezTo>
                  <a:cubicBezTo>
                    <a:pt x="655693" y="263451"/>
                    <a:pt x="403548" y="445341"/>
                    <a:pt x="184253" y="445341"/>
                  </a:cubicBezTo>
                  <a:cubicBezTo>
                    <a:pt x="71385" y="445341"/>
                    <a:pt x="12444" y="379491"/>
                    <a:pt x="0" y="352748"/>
                  </a:cubicBezTo>
                  <a:lnTo>
                    <a:pt x="2008" y="350965"/>
                  </a:lnTo>
                  <a:cubicBezTo>
                    <a:pt x="33239" y="383771"/>
                    <a:pt x="94753" y="408696"/>
                    <a:pt x="166541" y="408696"/>
                  </a:cubicBezTo>
                  <a:cubicBezTo>
                    <a:pt x="360220" y="408696"/>
                    <a:pt x="649217" y="231715"/>
                    <a:pt x="646636" y="773"/>
                  </a:cubicBezTo>
                  <a:close/>
                </a:path>
              </a:pathLst>
            </a:custGeom>
            <a:solidFill>
              <a:srgbClr val="DF002C"/>
            </a:solidFill>
            <a:ln>
              <a:noFill/>
            </a:ln>
          </p:spPr>
          <p:txBody>
            <a:bodyPr spcFirstLastPara="1" wrap="square" lIns="50550" tIns="25225" rIns="50550" bIns="252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1" b="0" i="0" u="none" strike="noStrike" cap="none">
                <a:solidFill>
                  <a:srgbClr val="000000"/>
                </a:solidFill>
                <a:latin typeface="Arial"/>
                <a:ea typeface="Arial"/>
                <a:cs typeface="Arial"/>
                <a:sym typeface="Arial"/>
              </a:endParaRPr>
            </a:p>
          </p:txBody>
        </p:sp>
      </p:grpSp>
      <p:grpSp>
        <p:nvGrpSpPr>
          <p:cNvPr id="121" name="Google Shape;121;p2"/>
          <p:cNvGrpSpPr/>
          <p:nvPr/>
        </p:nvGrpSpPr>
        <p:grpSpPr>
          <a:xfrm>
            <a:off x="9939707" y="193086"/>
            <a:ext cx="1811609" cy="430849"/>
            <a:chOff x="705304" y="5525714"/>
            <a:chExt cx="4703035" cy="1118506"/>
          </a:xfrm>
        </p:grpSpPr>
        <p:sp>
          <p:nvSpPr>
            <p:cNvPr id="122" name="Google Shape;122;p2"/>
            <p:cNvSpPr/>
            <p:nvPr/>
          </p:nvSpPr>
          <p:spPr>
            <a:xfrm>
              <a:off x="705304" y="6107811"/>
              <a:ext cx="501570" cy="324074"/>
            </a:xfrm>
            <a:custGeom>
              <a:avLst/>
              <a:gdLst/>
              <a:ahLst/>
              <a:cxnLst/>
              <a:rect l="l" t="t" r="r" b="b"/>
              <a:pathLst>
                <a:path w="501570" h="324074" extrusionOk="0">
                  <a:moveTo>
                    <a:pt x="501742" y="159839"/>
                  </a:moveTo>
                  <a:cubicBezTo>
                    <a:pt x="479957" y="179491"/>
                    <a:pt x="448491" y="186042"/>
                    <a:pt x="428791" y="188544"/>
                  </a:cubicBezTo>
                  <a:cubicBezTo>
                    <a:pt x="388649" y="193522"/>
                    <a:pt x="347141" y="180277"/>
                    <a:pt x="320659" y="148548"/>
                  </a:cubicBezTo>
                  <a:cubicBezTo>
                    <a:pt x="298899" y="122630"/>
                    <a:pt x="287731" y="89041"/>
                    <a:pt x="266498" y="62195"/>
                  </a:cubicBezTo>
                  <a:cubicBezTo>
                    <a:pt x="232946" y="19720"/>
                    <a:pt x="179336" y="-8103"/>
                    <a:pt x="124096" y="1735"/>
                  </a:cubicBezTo>
                  <a:cubicBezTo>
                    <a:pt x="14885" y="21412"/>
                    <a:pt x="-34651" y="147975"/>
                    <a:pt x="27084" y="235758"/>
                  </a:cubicBezTo>
                  <a:cubicBezTo>
                    <a:pt x="115324" y="361226"/>
                    <a:pt x="313757" y="339501"/>
                    <a:pt x="415610" y="252600"/>
                  </a:cubicBezTo>
                  <a:cubicBezTo>
                    <a:pt x="447316" y="225562"/>
                    <a:pt x="476914" y="195499"/>
                    <a:pt x="501742" y="159839"/>
                  </a:cubicBezTo>
                </a:path>
              </a:pathLst>
            </a:custGeom>
            <a:solidFill>
              <a:srgbClr val="E51636"/>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23" name="Google Shape;123;p2"/>
            <p:cNvSpPr/>
            <p:nvPr/>
          </p:nvSpPr>
          <p:spPr>
            <a:xfrm>
              <a:off x="4906794" y="6107803"/>
              <a:ext cx="501545" cy="324094"/>
            </a:xfrm>
            <a:custGeom>
              <a:avLst/>
              <a:gdLst/>
              <a:ahLst/>
              <a:cxnLst/>
              <a:rect l="l" t="t" r="r" b="b"/>
              <a:pathLst>
                <a:path w="501545" h="324094" extrusionOk="0">
                  <a:moveTo>
                    <a:pt x="171" y="159823"/>
                  </a:moveTo>
                  <a:cubicBezTo>
                    <a:pt x="22001" y="179524"/>
                    <a:pt x="53358" y="186050"/>
                    <a:pt x="73133" y="188528"/>
                  </a:cubicBezTo>
                  <a:cubicBezTo>
                    <a:pt x="113249" y="193554"/>
                    <a:pt x="154787" y="180310"/>
                    <a:pt x="181257" y="148556"/>
                  </a:cubicBezTo>
                  <a:cubicBezTo>
                    <a:pt x="203003" y="122590"/>
                    <a:pt x="214221" y="89074"/>
                    <a:pt x="235416" y="62226"/>
                  </a:cubicBezTo>
                  <a:cubicBezTo>
                    <a:pt x="269013" y="19705"/>
                    <a:pt x="322633" y="-8119"/>
                    <a:pt x="377857" y="1743"/>
                  </a:cubicBezTo>
                  <a:cubicBezTo>
                    <a:pt x="487004" y="21397"/>
                    <a:pt x="536555" y="147984"/>
                    <a:pt x="474777" y="235790"/>
                  </a:cubicBezTo>
                  <a:cubicBezTo>
                    <a:pt x="386573" y="361234"/>
                    <a:pt x="188164" y="339533"/>
                    <a:pt x="86373" y="252608"/>
                  </a:cubicBezTo>
                  <a:cubicBezTo>
                    <a:pt x="54643" y="225570"/>
                    <a:pt x="24968" y="195484"/>
                    <a:pt x="171" y="159823"/>
                  </a:cubicBezTo>
                </a:path>
              </a:pathLst>
            </a:custGeom>
            <a:solidFill>
              <a:srgbClr val="E51636"/>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24" name="Google Shape;124;p2"/>
            <p:cNvSpPr/>
            <p:nvPr/>
          </p:nvSpPr>
          <p:spPr>
            <a:xfrm>
              <a:off x="4223818" y="5598652"/>
              <a:ext cx="372960" cy="112988"/>
            </a:xfrm>
            <a:custGeom>
              <a:avLst/>
              <a:gdLst/>
              <a:ahLst/>
              <a:cxnLst/>
              <a:rect l="l" t="t" r="r" b="b"/>
              <a:pathLst>
                <a:path w="372960" h="112988" extrusionOk="0">
                  <a:moveTo>
                    <a:pt x="319538" y="-172"/>
                  </a:moveTo>
                  <a:cubicBezTo>
                    <a:pt x="316799" y="-268"/>
                    <a:pt x="56173" y="-268"/>
                    <a:pt x="53765" y="-196"/>
                  </a:cubicBezTo>
                  <a:cubicBezTo>
                    <a:pt x="25205" y="662"/>
                    <a:pt x="1583" y="26961"/>
                    <a:pt x="231" y="53998"/>
                  </a:cubicBezTo>
                  <a:cubicBezTo>
                    <a:pt x="-1217" y="82750"/>
                    <a:pt x="23911" y="111241"/>
                    <a:pt x="53765" y="112670"/>
                  </a:cubicBezTo>
                  <a:cubicBezTo>
                    <a:pt x="56521" y="112765"/>
                    <a:pt x="317137" y="112765"/>
                    <a:pt x="319538" y="112670"/>
                  </a:cubicBezTo>
                  <a:cubicBezTo>
                    <a:pt x="348114" y="111789"/>
                    <a:pt x="371736" y="85514"/>
                    <a:pt x="373071" y="58476"/>
                  </a:cubicBezTo>
                  <a:cubicBezTo>
                    <a:pt x="374534" y="29700"/>
                    <a:pt x="349408" y="1257"/>
                    <a:pt x="319538" y="-172"/>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25" name="Google Shape;125;p2"/>
            <p:cNvSpPr/>
            <p:nvPr/>
          </p:nvSpPr>
          <p:spPr>
            <a:xfrm>
              <a:off x="2390758" y="5755043"/>
              <a:ext cx="536823" cy="494939"/>
            </a:xfrm>
            <a:custGeom>
              <a:avLst/>
              <a:gdLst/>
              <a:ahLst/>
              <a:cxnLst/>
              <a:rect l="l" t="t" r="r" b="b"/>
              <a:pathLst>
                <a:path w="536823" h="494939" extrusionOk="0">
                  <a:moveTo>
                    <a:pt x="492770" y="406386"/>
                  </a:moveTo>
                  <a:cubicBezTo>
                    <a:pt x="489127" y="391403"/>
                    <a:pt x="487190" y="376633"/>
                    <a:pt x="486150" y="361769"/>
                  </a:cubicBezTo>
                  <a:cubicBezTo>
                    <a:pt x="485973" y="340282"/>
                    <a:pt x="485973" y="310124"/>
                    <a:pt x="485973" y="282372"/>
                  </a:cubicBezTo>
                  <a:cubicBezTo>
                    <a:pt x="488695" y="186538"/>
                    <a:pt x="506696" y="17929"/>
                    <a:pt x="375914" y="17929"/>
                  </a:cubicBezTo>
                  <a:cubicBezTo>
                    <a:pt x="287590" y="17929"/>
                    <a:pt x="235257" y="91800"/>
                    <a:pt x="220427" y="115955"/>
                  </a:cubicBezTo>
                  <a:cubicBezTo>
                    <a:pt x="218314" y="48611"/>
                    <a:pt x="164866" y="-247"/>
                    <a:pt x="83211" y="-247"/>
                  </a:cubicBezTo>
                  <a:cubicBezTo>
                    <a:pt x="31115" y="-247"/>
                    <a:pt x="171" y="40964"/>
                    <a:pt x="171" y="40964"/>
                  </a:cubicBezTo>
                  <a:cubicBezTo>
                    <a:pt x="171" y="40964"/>
                    <a:pt x="50992" y="58473"/>
                    <a:pt x="50992" y="126340"/>
                  </a:cubicBezTo>
                  <a:cubicBezTo>
                    <a:pt x="51541" y="174960"/>
                    <a:pt x="50916" y="411579"/>
                    <a:pt x="50992" y="412580"/>
                  </a:cubicBezTo>
                  <a:cubicBezTo>
                    <a:pt x="52996" y="454506"/>
                    <a:pt x="82468" y="493812"/>
                    <a:pt x="135190" y="493812"/>
                  </a:cubicBezTo>
                  <a:cubicBezTo>
                    <a:pt x="187911" y="493812"/>
                    <a:pt x="220631" y="453529"/>
                    <a:pt x="220631" y="412485"/>
                  </a:cubicBezTo>
                  <a:lnTo>
                    <a:pt x="220631" y="202641"/>
                  </a:lnTo>
                  <a:cubicBezTo>
                    <a:pt x="227976" y="168338"/>
                    <a:pt x="247398" y="133320"/>
                    <a:pt x="276674" y="133320"/>
                  </a:cubicBezTo>
                  <a:cubicBezTo>
                    <a:pt x="314652" y="133320"/>
                    <a:pt x="316782" y="175294"/>
                    <a:pt x="316960" y="175294"/>
                  </a:cubicBezTo>
                  <a:lnTo>
                    <a:pt x="316782" y="378444"/>
                  </a:lnTo>
                  <a:cubicBezTo>
                    <a:pt x="316960" y="385066"/>
                    <a:pt x="317806" y="391403"/>
                    <a:pt x="318966" y="397620"/>
                  </a:cubicBezTo>
                  <a:cubicBezTo>
                    <a:pt x="320842" y="408197"/>
                    <a:pt x="324063" y="418059"/>
                    <a:pt x="328686" y="427087"/>
                  </a:cubicBezTo>
                  <a:cubicBezTo>
                    <a:pt x="348944" y="468013"/>
                    <a:pt x="393762" y="494693"/>
                    <a:pt x="453982" y="494693"/>
                  </a:cubicBezTo>
                  <a:cubicBezTo>
                    <a:pt x="506044" y="494693"/>
                    <a:pt x="536995" y="453505"/>
                    <a:pt x="536995" y="453505"/>
                  </a:cubicBezTo>
                  <a:cubicBezTo>
                    <a:pt x="536995" y="453505"/>
                    <a:pt x="506442" y="442786"/>
                    <a:pt x="492772" y="406386"/>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26" name="Google Shape;126;p2"/>
            <p:cNvSpPr/>
            <p:nvPr/>
          </p:nvSpPr>
          <p:spPr>
            <a:xfrm>
              <a:off x="3955880" y="5525714"/>
              <a:ext cx="228845" cy="724269"/>
            </a:xfrm>
            <a:custGeom>
              <a:avLst/>
              <a:gdLst/>
              <a:ahLst/>
              <a:cxnLst/>
              <a:rect l="l" t="t" r="r" b="b"/>
              <a:pathLst>
                <a:path w="228845" h="724269" extrusionOk="0">
                  <a:moveTo>
                    <a:pt x="184791" y="635716"/>
                  </a:moveTo>
                  <a:cubicBezTo>
                    <a:pt x="181112" y="620732"/>
                    <a:pt x="179142" y="605963"/>
                    <a:pt x="178172" y="591099"/>
                  </a:cubicBezTo>
                  <a:lnTo>
                    <a:pt x="178325" y="88298"/>
                  </a:lnTo>
                  <a:cubicBezTo>
                    <a:pt x="178325" y="39392"/>
                    <a:pt x="138444" y="-247"/>
                    <a:pt x="89248" y="-247"/>
                  </a:cubicBezTo>
                  <a:cubicBezTo>
                    <a:pt x="40042" y="-247"/>
                    <a:pt x="171" y="39392"/>
                    <a:pt x="171" y="88298"/>
                  </a:cubicBezTo>
                  <a:lnTo>
                    <a:pt x="289" y="533593"/>
                  </a:lnTo>
                  <a:cubicBezTo>
                    <a:pt x="730" y="573685"/>
                    <a:pt x="-3237" y="614682"/>
                    <a:pt x="15804" y="651534"/>
                  </a:cubicBezTo>
                  <a:cubicBezTo>
                    <a:pt x="35985" y="692459"/>
                    <a:pt x="85764" y="724022"/>
                    <a:pt x="145917" y="724022"/>
                  </a:cubicBezTo>
                  <a:cubicBezTo>
                    <a:pt x="198132" y="724022"/>
                    <a:pt x="229016" y="682835"/>
                    <a:pt x="229016" y="682835"/>
                  </a:cubicBezTo>
                  <a:cubicBezTo>
                    <a:pt x="229016" y="682835"/>
                    <a:pt x="198530" y="672116"/>
                    <a:pt x="184791" y="635716"/>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27" name="Google Shape;127;p2"/>
            <p:cNvSpPr/>
            <p:nvPr/>
          </p:nvSpPr>
          <p:spPr>
            <a:xfrm>
              <a:off x="1907981" y="5768836"/>
              <a:ext cx="484071" cy="481146"/>
            </a:xfrm>
            <a:custGeom>
              <a:avLst/>
              <a:gdLst/>
              <a:ahLst/>
              <a:cxnLst/>
              <a:rect l="l" t="t" r="r" b="b"/>
              <a:pathLst>
                <a:path w="484071" h="481146" extrusionOk="0">
                  <a:moveTo>
                    <a:pt x="242197" y="-247"/>
                  </a:moveTo>
                  <a:cubicBezTo>
                    <a:pt x="108519" y="-247"/>
                    <a:pt x="171" y="107426"/>
                    <a:pt x="171" y="240326"/>
                  </a:cubicBezTo>
                  <a:cubicBezTo>
                    <a:pt x="171" y="373203"/>
                    <a:pt x="108519" y="480900"/>
                    <a:pt x="242197" y="480900"/>
                  </a:cubicBezTo>
                  <a:cubicBezTo>
                    <a:pt x="375852" y="480900"/>
                    <a:pt x="484243" y="373203"/>
                    <a:pt x="484243" y="240326"/>
                  </a:cubicBezTo>
                  <a:cubicBezTo>
                    <a:pt x="484243" y="107426"/>
                    <a:pt x="375852" y="-247"/>
                    <a:pt x="242197" y="-247"/>
                  </a:cubicBezTo>
                  <a:moveTo>
                    <a:pt x="243971" y="378705"/>
                  </a:moveTo>
                  <a:lnTo>
                    <a:pt x="243971" y="378825"/>
                  </a:lnTo>
                  <a:cubicBezTo>
                    <a:pt x="243779" y="378825"/>
                    <a:pt x="243611" y="378753"/>
                    <a:pt x="243444" y="378753"/>
                  </a:cubicBezTo>
                  <a:cubicBezTo>
                    <a:pt x="243252" y="378753"/>
                    <a:pt x="243108" y="378825"/>
                    <a:pt x="242940" y="378825"/>
                  </a:cubicBezTo>
                  <a:lnTo>
                    <a:pt x="242940" y="378705"/>
                  </a:lnTo>
                  <a:cubicBezTo>
                    <a:pt x="197238" y="377895"/>
                    <a:pt x="174328" y="325679"/>
                    <a:pt x="174328" y="240326"/>
                  </a:cubicBezTo>
                  <a:cubicBezTo>
                    <a:pt x="174328" y="155093"/>
                    <a:pt x="203373" y="102829"/>
                    <a:pt x="242940" y="101899"/>
                  </a:cubicBezTo>
                  <a:lnTo>
                    <a:pt x="242940" y="101899"/>
                  </a:lnTo>
                  <a:cubicBezTo>
                    <a:pt x="243084" y="101899"/>
                    <a:pt x="243252" y="101899"/>
                    <a:pt x="243444" y="101899"/>
                  </a:cubicBezTo>
                  <a:cubicBezTo>
                    <a:pt x="243611" y="101899"/>
                    <a:pt x="243779" y="101899"/>
                    <a:pt x="243971" y="101899"/>
                  </a:cubicBezTo>
                  <a:lnTo>
                    <a:pt x="243971" y="101899"/>
                  </a:lnTo>
                  <a:cubicBezTo>
                    <a:pt x="283514" y="102853"/>
                    <a:pt x="312560" y="155093"/>
                    <a:pt x="312560" y="240326"/>
                  </a:cubicBezTo>
                  <a:cubicBezTo>
                    <a:pt x="312560" y="325679"/>
                    <a:pt x="289697" y="377895"/>
                    <a:pt x="243971" y="378705"/>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28" name="Google Shape;128;p2"/>
            <p:cNvSpPr/>
            <p:nvPr/>
          </p:nvSpPr>
          <p:spPr>
            <a:xfrm>
              <a:off x="2929600" y="5525714"/>
              <a:ext cx="542362" cy="724269"/>
            </a:xfrm>
            <a:custGeom>
              <a:avLst/>
              <a:gdLst/>
              <a:ahLst/>
              <a:cxnLst/>
              <a:rect l="l" t="t" r="r" b="b"/>
              <a:pathLst>
                <a:path w="542362" h="724269" extrusionOk="0">
                  <a:moveTo>
                    <a:pt x="498311" y="635716"/>
                  </a:moveTo>
                  <a:cubicBezTo>
                    <a:pt x="494615" y="620732"/>
                    <a:pt x="492655" y="605963"/>
                    <a:pt x="491682" y="591099"/>
                  </a:cubicBezTo>
                  <a:lnTo>
                    <a:pt x="491799" y="88298"/>
                  </a:lnTo>
                  <a:cubicBezTo>
                    <a:pt x="491799" y="39392"/>
                    <a:pt x="451928" y="-247"/>
                    <a:pt x="402725" y="-247"/>
                  </a:cubicBezTo>
                  <a:cubicBezTo>
                    <a:pt x="353526" y="-247"/>
                    <a:pt x="313648" y="39392"/>
                    <a:pt x="313648" y="88298"/>
                  </a:cubicBezTo>
                  <a:lnTo>
                    <a:pt x="313293" y="326441"/>
                  </a:lnTo>
                  <a:cubicBezTo>
                    <a:pt x="291868" y="296808"/>
                    <a:pt x="244676" y="246687"/>
                    <a:pt x="170318" y="246687"/>
                  </a:cubicBezTo>
                  <a:cubicBezTo>
                    <a:pt x="-34252" y="246687"/>
                    <a:pt x="-47179" y="608798"/>
                    <a:pt x="93104" y="698367"/>
                  </a:cubicBezTo>
                  <a:cubicBezTo>
                    <a:pt x="132654" y="723593"/>
                    <a:pt x="192302" y="730073"/>
                    <a:pt x="237431" y="718425"/>
                  </a:cubicBezTo>
                  <a:cubicBezTo>
                    <a:pt x="268593" y="710349"/>
                    <a:pt x="317722" y="679905"/>
                    <a:pt x="325619" y="643577"/>
                  </a:cubicBezTo>
                  <a:cubicBezTo>
                    <a:pt x="326743" y="646245"/>
                    <a:pt x="327943" y="648890"/>
                    <a:pt x="329314" y="651534"/>
                  </a:cubicBezTo>
                  <a:cubicBezTo>
                    <a:pt x="349503" y="692459"/>
                    <a:pt x="399274" y="724022"/>
                    <a:pt x="459436" y="724022"/>
                  </a:cubicBezTo>
                  <a:cubicBezTo>
                    <a:pt x="511633" y="724022"/>
                    <a:pt x="542534" y="682835"/>
                    <a:pt x="542534" y="682835"/>
                  </a:cubicBezTo>
                  <a:cubicBezTo>
                    <a:pt x="542534" y="682835"/>
                    <a:pt x="512048" y="672116"/>
                    <a:pt x="498311" y="635716"/>
                  </a:cubicBezTo>
                  <a:moveTo>
                    <a:pt x="232839" y="606439"/>
                  </a:moveTo>
                  <a:lnTo>
                    <a:pt x="232839" y="606511"/>
                  </a:lnTo>
                  <a:cubicBezTo>
                    <a:pt x="232652" y="606511"/>
                    <a:pt x="232511" y="606487"/>
                    <a:pt x="232350" y="606487"/>
                  </a:cubicBezTo>
                  <a:cubicBezTo>
                    <a:pt x="232139" y="606487"/>
                    <a:pt x="232036" y="606511"/>
                    <a:pt x="231799" y="606511"/>
                  </a:cubicBezTo>
                  <a:lnTo>
                    <a:pt x="231799" y="606439"/>
                  </a:lnTo>
                  <a:cubicBezTo>
                    <a:pt x="186095" y="605773"/>
                    <a:pt x="163227" y="560225"/>
                    <a:pt x="163227" y="485902"/>
                  </a:cubicBezTo>
                  <a:cubicBezTo>
                    <a:pt x="163227" y="411627"/>
                    <a:pt x="192216" y="366152"/>
                    <a:pt x="231799" y="365318"/>
                  </a:cubicBezTo>
                  <a:lnTo>
                    <a:pt x="231799" y="365246"/>
                  </a:lnTo>
                  <a:cubicBezTo>
                    <a:pt x="232036" y="365246"/>
                    <a:pt x="232139" y="365318"/>
                    <a:pt x="232350" y="365318"/>
                  </a:cubicBezTo>
                  <a:cubicBezTo>
                    <a:pt x="232511" y="365318"/>
                    <a:pt x="232655" y="365246"/>
                    <a:pt x="232839" y="365246"/>
                  </a:cubicBezTo>
                  <a:lnTo>
                    <a:pt x="232839" y="365318"/>
                  </a:lnTo>
                  <a:cubicBezTo>
                    <a:pt x="272466" y="366152"/>
                    <a:pt x="301464" y="411627"/>
                    <a:pt x="301464" y="485902"/>
                  </a:cubicBezTo>
                  <a:cubicBezTo>
                    <a:pt x="301464" y="560225"/>
                    <a:pt x="278546" y="605773"/>
                    <a:pt x="232839" y="606439"/>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29" name="Google Shape;129;p2"/>
            <p:cNvSpPr/>
            <p:nvPr/>
          </p:nvSpPr>
          <p:spPr>
            <a:xfrm>
              <a:off x="3467931" y="5771623"/>
              <a:ext cx="444281" cy="478359"/>
            </a:xfrm>
            <a:custGeom>
              <a:avLst/>
              <a:gdLst/>
              <a:ahLst/>
              <a:cxnLst/>
              <a:rect l="l" t="t" r="r" b="b"/>
              <a:pathLst>
                <a:path w="444281" h="478359" extrusionOk="0">
                  <a:moveTo>
                    <a:pt x="423435" y="329252"/>
                  </a:moveTo>
                  <a:cubicBezTo>
                    <a:pt x="423435" y="329252"/>
                    <a:pt x="397311" y="364817"/>
                    <a:pt x="295966" y="364817"/>
                  </a:cubicBezTo>
                  <a:cubicBezTo>
                    <a:pt x="194614" y="364817"/>
                    <a:pt x="172870" y="286516"/>
                    <a:pt x="172870" y="286516"/>
                  </a:cubicBezTo>
                  <a:cubicBezTo>
                    <a:pt x="320562" y="286516"/>
                    <a:pt x="444453" y="276678"/>
                    <a:pt x="444453" y="157808"/>
                  </a:cubicBezTo>
                  <a:cubicBezTo>
                    <a:pt x="444453" y="38963"/>
                    <a:pt x="309300" y="-247"/>
                    <a:pt x="229167" y="-247"/>
                  </a:cubicBezTo>
                  <a:cubicBezTo>
                    <a:pt x="96847" y="-247"/>
                    <a:pt x="171" y="104663"/>
                    <a:pt x="171" y="243114"/>
                  </a:cubicBezTo>
                  <a:cubicBezTo>
                    <a:pt x="171" y="399049"/>
                    <a:pt x="126059" y="478113"/>
                    <a:pt x="230565" y="478113"/>
                  </a:cubicBezTo>
                  <a:cubicBezTo>
                    <a:pt x="414609" y="478113"/>
                    <a:pt x="423435" y="329252"/>
                    <a:pt x="423435" y="329252"/>
                  </a:cubicBezTo>
                  <a:close/>
                  <a:moveTo>
                    <a:pt x="163292" y="210240"/>
                  </a:moveTo>
                  <a:cubicBezTo>
                    <a:pt x="168475" y="172316"/>
                    <a:pt x="177623" y="124482"/>
                    <a:pt x="211955" y="102352"/>
                  </a:cubicBezTo>
                  <a:cubicBezTo>
                    <a:pt x="240472" y="83938"/>
                    <a:pt x="280403" y="104901"/>
                    <a:pt x="281012" y="140348"/>
                  </a:cubicBezTo>
                  <a:cubicBezTo>
                    <a:pt x="281661" y="177771"/>
                    <a:pt x="257305" y="203284"/>
                    <a:pt x="223401" y="210359"/>
                  </a:cubicBezTo>
                  <a:cubicBezTo>
                    <a:pt x="219802" y="211121"/>
                    <a:pt x="162793" y="213956"/>
                    <a:pt x="163292" y="210240"/>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0" name="Google Shape;130;p2"/>
            <p:cNvSpPr/>
            <p:nvPr/>
          </p:nvSpPr>
          <p:spPr>
            <a:xfrm>
              <a:off x="4180556" y="5771623"/>
              <a:ext cx="444282" cy="478359"/>
            </a:xfrm>
            <a:custGeom>
              <a:avLst/>
              <a:gdLst/>
              <a:ahLst/>
              <a:cxnLst/>
              <a:rect l="l" t="t" r="r" b="b"/>
              <a:pathLst>
                <a:path w="444282" h="478359" extrusionOk="0">
                  <a:moveTo>
                    <a:pt x="423436" y="329252"/>
                  </a:moveTo>
                  <a:cubicBezTo>
                    <a:pt x="423436" y="329252"/>
                    <a:pt x="397312" y="364817"/>
                    <a:pt x="295969" y="364817"/>
                  </a:cubicBezTo>
                  <a:cubicBezTo>
                    <a:pt x="194617" y="364817"/>
                    <a:pt x="172871" y="286516"/>
                    <a:pt x="172871" y="286516"/>
                  </a:cubicBezTo>
                  <a:cubicBezTo>
                    <a:pt x="320562" y="286516"/>
                    <a:pt x="444454" y="276678"/>
                    <a:pt x="444454" y="157808"/>
                  </a:cubicBezTo>
                  <a:cubicBezTo>
                    <a:pt x="444454" y="38963"/>
                    <a:pt x="309300" y="-247"/>
                    <a:pt x="229170" y="-247"/>
                  </a:cubicBezTo>
                  <a:cubicBezTo>
                    <a:pt x="96850" y="-247"/>
                    <a:pt x="171" y="104663"/>
                    <a:pt x="171" y="243114"/>
                  </a:cubicBezTo>
                  <a:cubicBezTo>
                    <a:pt x="171" y="399049"/>
                    <a:pt x="126059" y="478113"/>
                    <a:pt x="230565" y="478113"/>
                  </a:cubicBezTo>
                  <a:cubicBezTo>
                    <a:pt x="414609" y="478113"/>
                    <a:pt x="423436" y="329252"/>
                    <a:pt x="423436" y="329252"/>
                  </a:cubicBezTo>
                  <a:close/>
                  <a:moveTo>
                    <a:pt x="163292" y="210240"/>
                  </a:moveTo>
                  <a:cubicBezTo>
                    <a:pt x="168475" y="172316"/>
                    <a:pt x="177623" y="124482"/>
                    <a:pt x="211956" y="102352"/>
                  </a:cubicBezTo>
                  <a:cubicBezTo>
                    <a:pt x="240472" y="83938"/>
                    <a:pt x="280403" y="104901"/>
                    <a:pt x="281012" y="140348"/>
                  </a:cubicBezTo>
                  <a:cubicBezTo>
                    <a:pt x="281664" y="177771"/>
                    <a:pt x="257305" y="203284"/>
                    <a:pt x="223404" y="210359"/>
                  </a:cubicBezTo>
                  <a:cubicBezTo>
                    <a:pt x="219802" y="211121"/>
                    <a:pt x="162793" y="213956"/>
                    <a:pt x="163292" y="210240"/>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1" name="Google Shape;131;p2"/>
            <p:cNvSpPr/>
            <p:nvPr/>
          </p:nvSpPr>
          <p:spPr>
            <a:xfrm>
              <a:off x="4627357" y="5755043"/>
              <a:ext cx="471026" cy="498024"/>
            </a:xfrm>
            <a:custGeom>
              <a:avLst/>
              <a:gdLst/>
              <a:ahLst/>
              <a:cxnLst/>
              <a:rect l="l" t="t" r="r" b="b"/>
              <a:pathLst>
                <a:path w="471026" h="498024" extrusionOk="0">
                  <a:moveTo>
                    <a:pt x="310856" y="358695"/>
                  </a:moveTo>
                  <a:lnTo>
                    <a:pt x="209360" y="358695"/>
                  </a:lnTo>
                  <a:cubicBezTo>
                    <a:pt x="216825" y="358695"/>
                    <a:pt x="291909" y="295759"/>
                    <a:pt x="316808" y="274797"/>
                  </a:cubicBezTo>
                  <a:cubicBezTo>
                    <a:pt x="382008" y="219792"/>
                    <a:pt x="499254" y="140443"/>
                    <a:pt x="465082" y="37629"/>
                  </a:cubicBezTo>
                  <a:lnTo>
                    <a:pt x="465158" y="38368"/>
                  </a:lnTo>
                  <a:cubicBezTo>
                    <a:pt x="458894" y="13880"/>
                    <a:pt x="439930" y="-247"/>
                    <a:pt x="439930" y="-247"/>
                  </a:cubicBezTo>
                  <a:cubicBezTo>
                    <a:pt x="439930" y="-247"/>
                    <a:pt x="432836" y="19740"/>
                    <a:pt x="408734" y="28673"/>
                  </a:cubicBezTo>
                  <a:cubicBezTo>
                    <a:pt x="398884" y="31054"/>
                    <a:pt x="389035" y="32841"/>
                    <a:pt x="379210" y="33413"/>
                  </a:cubicBezTo>
                  <a:cubicBezTo>
                    <a:pt x="371102" y="33556"/>
                    <a:pt x="95522" y="33413"/>
                    <a:pt x="95522" y="33413"/>
                  </a:cubicBezTo>
                  <a:cubicBezTo>
                    <a:pt x="58254" y="33365"/>
                    <a:pt x="27015" y="63166"/>
                    <a:pt x="26499" y="98302"/>
                  </a:cubicBezTo>
                  <a:cubicBezTo>
                    <a:pt x="26068" y="133749"/>
                    <a:pt x="55549" y="162192"/>
                    <a:pt x="93323" y="162692"/>
                  </a:cubicBezTo>
                  <a:lnTo>
                    <a:pt x="254093" y="163716"/>
                  </a:lnTo>
                  <a:cubicBezTo>
                    <a:pt x="179567" y="205023"/>
                    <a:pt x="90576" y="253953"/>
                    <a:pt x="45387" y="328657"/>
                  </a:cubicBezTo>
                  <a:cubicBezTo>
                    <a:pt x="19584" y="371535"/>
                    <a:pt x="-8037" y="437616"/>
                    <a:pt x="2455" y="488332"/>
                  </a:cubicBezTo>
                  <a:cubicBezTo>
                    <a:pt x="38175" y="456864"/>
                    <a:pt x="131910" y="426396"/>
                    <a:pt x="203265" y="441214"/>
                  </a:cubicBezTo>
                  <a:cubicBezTo>
                    <a:pt x="229981" y="446764"/>
                    <a:pt x="258380" y="460318"/>
                    <a:pt x="281477" y="474659"/>
                  </a:cubicBezTo>
                  <a:cubicBezTo>
                    <a:pt x="415303" y="557868"/>
                    <a:pt x="495729" y="395119"/>
                    <a:pt x="431746" y="323392"/>
                  </a:cubicBezTo>
                  <a:cubicBezTo>
                    <a:pt x="431746" y="323392"/>
                    <a:pt x="395265" y="358695"/>
                    <a:pt x="310856" y="358695"/>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2" name="Google Shape;132;p2"/>
            <p:cNvSpPr/>
            <p:nvPr/>
          </p:nvSpPr>
          <p:spPr>
            <a:xfrm>
              <a:off x="1028405" y="5561875"/>
              <a:ext cx="1073839" cy="864887"/>
            </a:xfrm>
            <a:custGeom>
              <a:avLst/>
              <a:gdLst/>
              <a:ahLst/>
              <a:cxnLst/>
              <a:rect l="l" t="t" r="r" b="b"/>
              <a:pathLst>
                <a:path w="1073839" h="864887" extrusionOk="0">
                  <a:moveTo>
                    <a:pt x="892833" y="653082"/>
                  </a:moveTo>
                  <a:cubicBezTo>
                    <a:pt x="810751" y="563608"/>
                    <a:pt x="785084" y="414819"/>
                    <a:pt x="780028" y="315936"/>
                  </a:cubicBezTo>
                  <a:cubicBezTo>
                    <a:pt x="775666" y="230512"/>
                    <a:pt x="780315" y="82556"/>
                    <a:pt x="848042" y="39487"/>
                  </a:cubicBezTo>
                  <a:cubicBezTo>
                    <a:pt x="825370" y="11164"/>
                    <a:pt x="780651" y="-247"/>
                    <a:pt x="746668" y="-247"/>
                  </a:cubicBezTo>
                  <a:cubicBezTo>
                    <a:pt x="670290" y="-247"/>
                    <a:pt x="633480" y="50302"/>
                    <a:pt x="607381" y="86678"/>
                  </a:cubicBezTo>
                  <a:cubicBezTo>
                    <a:pt x="598754" y="98684"/>
                    <a:pt x="470347" y="274748"/>
                    <a:pt x="470347" y="274748"/>
                  </a:cubicBezTo>
                  <a:cubicBezTo>
                    <a:pt x="470347" y="274748"/>
                    <a:pt x="362336" y="108665"/>
                    <a:pt x="349059" y="88726"/>
                  </a:cubicBezTo>
                  <a:cubicBezTo>
                    <a:pt x="330725" y="61189"/>
                    <a:pt x="296359" y="10592"/>
                    <a:pt x="235990" y="1849"/>
                  </a:cubicBezTo>
                  <a:cubicBezTo>
                    <a:pt x="209988" y="-1938"/>
                    <a:pt x="142549" y="-5369"/>
                    <a:pt x="105858" y="44704"/>
                  </a:cubicBezTo>
                  <a:cubicBezTo>
                    <a:pt x="169127" y="95039"/>
                    <a:pt x="167545" y="223175"/>
                    <a:pt x="153813" y="310671"/>
                  </a:cubicBezTo>
                  <a:cubicBezTo>
                    <a:pt x="112593" y="573280"/>
                    <a:pt x="171" y="597482"/>
                    <a:pt x="171" y="597482"/>
                  </a:cubicBezTo>
                  <a:cubicBezTo>
                    <a:pt x="57760" y="752060"/>
                    <a:pt x="206057" y="690982"/>
                    <a:pt x="247949" y="567729"/>
                  </a:cubicBezTo>
                  <a:cubicBezTo>
                    <a:pt x="275102" y="487617"/>
                    <a:pt x="292620" y="386210"/>
                    <a:pt x="296671" y="302120"/>
                  </a:cubicBezTo>
                  <a:lnTo>
                    <a:pt x="459419" y="550268"/>
                  </a:lnTo>
                  <a:cubicBezTo>
                    <a:pt x="459419" y="550268"/>
                    <a:pt x="643689" y="302881"/>
                    <a:pt x="643689" y="303120"/>
                  </a:cubicBezTo>
                  <a:cubicBezTo>
                    <a:pt x="613349" y="740602"/>
                    <a:pt x="764498" y="864640"/>
                    <a:pt x="896691" y="864640"/>
                  </a:cubicBezTo>
                  <a:cubicBezTo>
                    <a:pt x="1028980" y="864640"/>
                    <a:pt x="1074011" y="744366"/>
                    <a:pt x="1074011" y="744366"/>
                  </a:cubicBezTo>
                  <a:cubicBezTo>
                    <a:pt x="1002474" y="740078"/>
                    <a:pt x="939853" y="704322"/>
                    <a:pt x="892833" y="653082"/>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3" name="Google Shape;133;p2"/>
            <p:cNvSpPr/>
            <p:nvPr/>
          </p:nvSpPr>
          <p:spPr>
            <a:xfrm>
              <a:off x="2314961" y="6319709"/>
              <a:ext cx="97944" cy="324227"/>
            </a:xfrm>
            <a:custGeom>
              <a:avLst/>
              <a:gdLst/>
              <a:ahLst/>
              <a:cxnLst/>
              <a:rect l="l" t="t" r="r" b="b"/>
              <a:pathLst>
                <a:path w="97944" h="324227" extrusionOk="0">
                  <a:moveTo>
                    <a:pt x="19104" y="37534"/>
                  </a:moveTo>
                  <a:cubicBezTo>
                    <a:pt x="20686" y="43965"/>
                    <a:pt x="21525" y="50278"/>
                    <a:pt x="21932" y="56639"/>
                  </a:cubicBezTo>
                  <a:cubicBezTo>
                    <a:pt x="21956" y="58568"/>
                    <a:pt x="21812" y="285516"/>
                    <a:pt x="21932" y="288231"/>
                  </a:cubicBezTo>
                  <a:cubicBezTo>
                    <a:pt x="22507" y="307289"/>
                    <a:pt x="40242" y="323034"/>
                    <a:pt x="58503" y="323940"/>
                  </a:cubicBezTo>
                  <a:cubicBezTo>
                    <a:pt x="77898" y="324916"/>
                    <a:pt x="97107" y="308146"/>
                    <a:pt x="98079" y="288231"/>
                  </a:cubicBezTo>
                  <a:cubicBezTo>
                    <a:pt x="98161" y="285635"/>
                    <a:pt x="98079" y="81246"/>
                    <a:pt x="98079" y="81246"/>
                  </a:cubicBezTo>
                  <a:cubicBezTo>
                    <a:pt x="97902" y="64095"/>
                    <a:pt x="99582" y="46538"/>
                    <a:pt x="91441" y="30793"/>
                  </a:cubicBezTo>
                  <a:cubicBezTo>
                    <a:pt x="82792" y="13259"/>
                    <a:pt x="61499" y="-247"/>
                    <a:pt x="35760" y="-247"/>
                  </a:cubicBezTo>
                  <a:cubicBezTo>
                    <a:pt x="13400" y="-247"/>
                    <a:pt x="171" y="17381"/>
                    <a:pt x="171" y="17381"/>
                  </a:cubicBezTo>
                  <a:cubicBezTo>
                    <a:pt x="171" y="17381"/>
                    <a:pt x="13233" y="21955"/>
                    <a:pt x="19104" y="37534"/>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4" name="Google Shape;134;p2"/>
            <p:cNvSpPr/>
            <p:nvPr/>
          </p:nvSpPr>
          <p:spPr>
            <a:xfrm>
              <a:off x="4668636" y="6319694"/>
              <a:ext cx="97940" cy="324225"/>
            </a:xfrm>
            <a:custGeom>
              <a:avLst/>
              <a:gdLst/>
              <a:ahLst/>
              <a:cxnLst/>
              <a:rect l="l" t="t" r="r" b="b"/>
              <a:pathLst>
                <a:path w="97940" h="324225" extrusionOk="0">
                  <a:moveTo>
                    <a:pt x="79190" y="286197"/>
                  </a:moveTo>
                  <a:cubicBezTo>
                    <a:pt x="77609" y="279766"/>
                    <a:pt x="76772" y="273453"/>
                    <a:pt x="76350" y="267069"/>
                  </a:cubicBezTo>
                  <a:cubicBezTo>
                    <a:pt x="76333" y="265163"/>
                    <a:pt x="76460" y="38215"/>
                    <a:pt x="76375" y="35524"/>
                  </a:cubicBezTo>
                  <a:cubicBezTo>
                    <a:pt x="75792" y="16443"/>
                    <a:pt x="58046" y="697"/>
                    <a:pt x="39793" y="-208"/>
                  </a:cubicBezTo>
                  <a:cubicBezTo>
                    <a:pt x="20398" y="-1161"/>
                    <a:pt x="1190" y="15609"/>
                    <a:pt x="209" y="35524"/>
                  </a:cubicBezTo>
                  <a:cubicBezTo>
                    <a:pt x="124" y="38120"/>
                    <a:pt x="209" y="242485"/>
                    <a:pt x="209" y="242485"/>
                  </a:cubicBezTo>
                  <a:cubicBezTo>
                    <a:pt x="395" y="259636"/>
                    <a:pt x="-1287" y="277169"/>
                    <a:pt x="6846" y="292962"/>
                  </a:cubicBezTo>
                  <a:cubicBezTo>
                    <a:pt x="15503" y="310472"/>
                    <a:pt x="36791" y="323978"/>
                    <a:pt x="62544" y="323978"/>
                  </a:cubicBezTo>
                  <a:cubicBezTo>
                    <a:pt x="84897" y="323978"/>
                    <a:pt x="98111" y="306350"/>
                    <a:pt x="98111" y="306350"/>
                  </a:cubicBezTo>
                  <a:cubicBezTo>
                    <a:pt x="98111" y="306350"/>
                    <a:pt x="85066" y="301753"/>
                    <a:pt x="79190" y="286197"/>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5" name="Google Shape;135;p2"/>
            <p:cNvSpPr/>
            <p:nvPr/>
          </p:nvSpPr>
          <p:spPr>
            <a:xfrm>
              <a:off x="3223874" y="6427004"/>
              <a:ext cx="195692" cy="216763"/>
            </a:xfrm>
            <a:custGeom>
              <a:avLst/>
              <a:gdLst/>
              <a:ahLst/>
              <a:cxnLst/>
              <a:rect l="l" t="t" r="r" b="b"/>
              <a:pathLst>
                <a:path w="195692" h="216763" extrusionOk="0">
                  <a:moveTo>
                    <a:pt x="146275" y="9945"/>
                  </a:moveTo>
                  <a:cubicBezTo>
                    <a:pt x="106685" y="9945"/>
                    <a:pt x="83249" y="43033"/>
                    <a:pt x="76611" y="53872"/>
                  </a:cubicBezTo>
                  <a:lnTo>
                    <a:pt x="76383" y="54038"/>
                  </a:lnTo>
                  <a:cubicBezTo>
                    <a:pt x="76376" y="43081"/>
                    <a:pt x="76340" y="34433"/>
                    <a:pt x="76340" y="33981"/>
                  </a:cubicBezTo>
                  <a:cubicBezTo>
                    <a:pt x="75757" y="14923"/>
                    <a:pt x="58021" y="678"/>
                    <a:pt x="39783" y="-203"/>
                  </a:cubicBezTo>
                  <a:cubicBezTo>
                    <a:pt x="20407" y="-1180"/>
                    <a:pt x="1180" y="14114"/>
                    <a:pt x="216" y="33981"/>
                  </a:cubicBezTo>
                  <a:cubicBezTo>
                    <a:pt x="156" y="36577"/>
                    <a:pt x="156" y="178887"/>
                    <a:pt x="216" y="180793"/>
                  </a:cubicBezTo>
                  <a:cubicBezTo>
                    <a:pt x="808" y="199826"/>
                    <a:pt x="18538" y="215572"/>
                    <a:pt x="36790" y="216477"/>
                  </a:cubicBezTo>
                  <a:cubicBezTo>
                    <a:pt x="56168" y="217430"/>
                    <a:pt x="75369" y="200684"/>
                    <a:pt x="76340" y="180793"/>
                  </a:cubicBezTo>
                  <a:cubicBezTo>
                    <a:pt x="76383" y="179340"/>
                    <a:pt x="76407" y="132887"/>
                    <a:pt x="76390" y="92892"/>
                  </a:cubicBezTo>
                  <a:lnTo>
                    <a:pt x="76704" y="92677"/>
                  </a:lnTo>
                  <a:cubicBezTo>
                    <a:pt x="79975" y="77312"/>
                    <a:pt x="88675" y="61614"/>
                    <a:pt x="101813" y="61614"/>
                  </a:cubicBezTo>
                  <a:cubicBezTo>
                    <a:pt x="118823" y="61614"/>
                    <a:pt x="119763" y="80433"/>
                    <a:pt x="119846" y="80433"/>
                  </a:cubicBezTo>
                  <a:lnTo>
                    <a:pt x="119676" y="180793"/>
                  </a:lnTo>
                  <a:cubicBezTo>
                    <a:pt x="120268" y="199826"/>
                    <a:pt x="137998" y="215572"/>
                    <a:pt x="156250" y="216454"/>
                  </a:cubicBezTo>
                  <a:cubicBezTo>
                    <a:pt x="175628" y="217430"/>
                    <a:pt x="194827" y="200660"/>
                    <a:pt x="195800" y="180793"/>
                  </a:cubicBezTo>
                  <a:lnTo>
                    <a:pt x="195699" y="128338"/>
                  </a:lnTo>
                  <a:cubicBezTo>
                    <a:pt x="195699" y="74430"/>
                    <a:pt x="201355" y="9683"/>
                    <a:pt x="146275" y="9945"/>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6" name="Google Shape;136;p2"/>
            <p:cNvSpPr/>
            <p:nvPr/>
          </p:nvSpPr>
          <p:spPr>
            <a:xfrm>
              <a:off x="4197025" y="6427004"/>
              <a:ext cx="195690" cy="216763"/>
            </a:xfrm>
            <a:custGeom>
              <a:avLst/>
              <a:gdLst/>
              <a:ahLst/>
              <a:cxnLst/>
              <a:rect l="l" t="t" r="r" b="b"/>
              <a:pathLst>
                <a:path w="195690" h="216763" extrusionOk="0">
                  <a:moveTo>
                    <a:pt x="146274" y="9945"/>
                  </a:moveTo>
                  <a:cubicBezTo>
                    <a:pt x="106690" y="9945"/>
                    <a:pt x="83247" y="43033"/>
                    <a:pt x="76609" y="53872"/>
                  </a:cubicBezTo>
                  <a:lnTo>
                    <a:pt x="76388" y="54038"/>
                  </a:lnTo>
                  <a:cubicBezTo>
                    <a:pt x="76381" y="43081"/>
                    <a:pt x="76345" y="34433"/>
                    <a:pt x="76345" y="33981"/>
                  </a:cubicBezTo>
                  <a:cubicBezTo>
                    <a:pt x="75753" y="14923"/>
                    <a:pt x="58026" y="678"/>
                    <a:pt x="39788" y="-203"/>
                  </a:cubicBezTo>
                  <a:cubicBezTo>
                    <a:pt x="20410" y="-1180"/>
                    <a:pt x="1178" y="14114"/>
                    <a:pt x="222" y="33981"/>
                  </a:cubicBezTo>
                  <a:cubicBezTo>
                    <a:pt x="155" y="36577"/>
                    <a:pt x="155" y="178887"/>
                    <a:pt x="222" y="180793"/>
                  </a:cubicBezTo>
                  <a:cubicBezTo>
                    <a:pt x="806" y="199826"/>
                    <a:pt x="18543" y="215572"/>
                    <a:pt x="36788" y="216477"/>
                  </a:cubicBezTo>
                  <a:cubicBezTo>
                    <a:pt x="56164" y="217430"/>
                    <a:pt x="75375" y="200684"/>
                    <a:pt x="76345" y="180793"/>
                  </a:cubicBezTo>
                  <a:cubicBezTo>
                    <a:pt x="76388" y="179340"/>
                    <a:pt x="76412" y="132887"/>
                    <a:pt x="76396" y="92892"/>
                  </a:cubicBezTo>
                  <a:lnTo>
                    <a:pt x="76709" y="92677"/>
                  </a:lnTo>
                  <a:cubicBezTo>
                    <a:pt x="79971" y="77312"/>
                    <a:pt x="88680" y="61614"/>
                    <a:pt x="101818" y="61614"/>
                  </a:cubicBezTo>
                  <a:cubicBezTo>
                    <a:pt x="118821" y="61614"/>
                    <a:pt x="119768" y="80433"/>
                    <a:pt x="119842" y="80433"/>
                  </a:cubicBezTo>
                  <a:lnTo>
                    <a:pt x="119682" y="180793"/>
                  </a:lnTo>
                  <a:cubicBezTo>
                    <a:pt x="120267" y="199826"/>
                    <a:pt x="138003" y="215572"/>
                    <a:pt x="156248" y="216454"/>
                  </a:cubicBezTo>
                  <a:cubicBezTo>
                    <a:pt x="175626" y="217430"/>
                    <a:pt x="194825" y="200660"/>
                    <a:pt x="195808" y="180793"/>
                  </a:cubicBezTo>
                  <a:lnTo>
                    <a:pt x="195697" y="128338"/>
                  </a:lnTo>
                  <a:cubicBezTo>
                    <a:pt x="195697" y="74430"/>
                    <a:pt x="201360" y="9683"/>
                    <a:pt x="146271" y="9945"/>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7" name="Google Shape;137;p2"/>
            <p:cNvSpPr/>
            <p:nvPr/>
          </p:nvSpPr>
          <p:spPr>
            <a:xfrm>
              <a:off x="2450911" y="6427004"/>
              <a:ext cx="195691" cy="216763"/>
            </a:xfrm>
            <a:custGeom>
              <a:avLst/>
              <a:gdLst/>
              <a:ahLst/>
              <a:cxnLst/>
              <a:rect l="l" t="t" r="r" b="b"/>
              <a:pathLst>
                <a:path w="195691" h="216763" extrusionOk="0">
                  <a:moveTo>
                    <a:pt x="146274" y="9945"/>
                  </a:moveTo>
                  <a:cubicBezTo>
                    <a:pt x="106690" y="9945"/>
                    <a:pt x="83245" y="43033"/>
                    <a:pt x="76609" y="53872"/>
                  </a:cubicBezTo>
                  <a:lnTo>
                    <a:pt x="76388" y="54038"/>
                  </a:lnTo>
                  <a:cubicBezTo>
                    <a:pt x="76372" y="43081"/>
                    <a:pt x="76345" y="34433"/>
                    <a:pt x="76345" y="33981"/>
                  </a:cubicBezTo>
                  <a:cubicBezTo>
                    <a:pt x="75763" y="14923"/>
                    <a:pt x="58033" y="678"/>
                    <a:pt x="39781" y="-203"/>
                  </a:cubicBezTo>
                  <a:cubicBezTo>
                    <a:pt x="20410" y="-1180"/>
                    <a:pt x="1178" y="14114"/>
                    <a:pt x="222" y="33981"/>
                  </a:cubicBezTo>
                  <a:cubicBezTo>
                    <a:pt x="155" y="36577"/>
                    <a:pt x="155" y="178887"/>
                    <a:pt x="222" y="180793"/>
                  </a:cubicBezTo>
                  <a:cubicBezTo>
                    <a:pt x="814" y="199826"/>
                    <a:pt x="18550" y="215572"/>
                    <a:pt x="36795" y="216477"/>
                  </a:cubicBezTo>
                  <a:cubicBezTo>
                    <a:pt x="56164" y="217430"/>
                    <a:pt x="75365" y="200684"/>
                    <a:pt x="76345" y="180793"/>
                  </a:cubicBezTo>
                  <a:cubicBezTo>
                    <a:pt x="76388" y="179340"/>
                    <a:pt x="76405" y="132887"/>
                    <a:pt x="76388" y="92892"/>
                  </a:cubicBezTo>
                  <a:lnTo>
                    <a:pt x="76709" y="92677"/>
                  </a:lnTo>
                  <a:cubicBezTo>
                    <a:pt x="79973" y="77312"/>
                    <a:pt x="88683" y="61614"/>
                    <a:pt x="101820" y="61614"/>
                  </a:cubicBezTo>
                  <a:cubicBezTo>
                    <a:pt x="118831" y="61614"/>
                    <a:pt x="119768" y="80433"/>
                    <a:pt x="119854" y="80433"/>
                  </a:cubicBezTo>
                  <a:lnTo>
                    <a:pt x="119694" y="180793"/>
                  </a:lnTo>
                  <a:cubicBezTo>
                    <a:pt x="120267" y="199826"/>
                    <a:pt x="138006" y="215572"/>
                    <a:pt x="156250" y="216454"/>
                  </a:cubicBezTo>
                  <a:cubicBezTo>
                    <a:pt x="175636" y="217430"/>
                    <a:pt x="194835" y="200660"/>
                    <a:pt x="195808" y="180793"/>
                  </a:cubicBezTo>
                  <a:lnTo>
                    <a:pt x="195697" y="128338"/>
                  </a:lnTo>
                  <a:cubicBezTo>
                    <a:pt x="195697" y="74430"/>
                    <a:pt x="201363" y="9683"/>
                    <a:pt x="146274" y="9945"/>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8" name="Google Shape;138;p2"/>
            <p:cNvSpPr/>
            <p:nvPr/>
          </p:nvSpPr>
          <p:spPr>
            <a:xfrm>
              <a:off x="3958713" y="6427691"/>
              <a:ext cx="216881" cy="215537"/>
            </a:xfrm>
            <a:custGeom>
              <a:avLst/>
              <a:gdLst/>
              <a:ahLst/>
              <a:cxnLst/>
              <a:rect l="l" t="t" r="r" b="b"/>
              <a:pathLst>
                <a:path w="216881" h="215537" extrusionOk="0">
                  <a:moveTo>
                    <a:pt x="108615" y="-247"/>
                  </a:moveTo>
                  <a:cubicBezTo>
                    <a:pt x="48725" y="-247"/>
                    <a:pt x="171" y="47991"/>
                    <a:pt x="171" y="107522"/>
                  </a:cubicBezTo>
                  <a:cubicBezTo>
                    <a:pt x="171" y="167076"/>
                    <a:pt x="48725" y="215290"/>
                    <a:pt x="108615" y="215290"/>
                  </a:cubicBezTo>
                  <a:cubicBezTo>
                    <a:pt x="168490" y="215290"/>
                    <a:pt x="217053" y="167076"/>
                    <a:pt x="217053" y="107522"/>
                  </a:cubicBezTo>
                  <a:cubicBezTo>
                    <a:pt x="217053" y="47991"/>
                    <a:pt x="168490" y="-247"/>
                    <a:pt x="108615" y="-247"/>
                  </a:cubicBezTo>
                  <a:moveTo>
                    <a:pt x="109401" y="169529"/>
                  </a:moveTo>
                  <a:lnTo>
                    <a:pt x="109401" y="169576"/>
                  </a:lnTo>
                  <a:cubicBezTo>
                    <a:pt x="109300" y="169576"/>
                    <a:pt x="109230" y="169553"/>
                    <a:pt x="109149" y="169553"/>
                  </a:cubicBezTo>
                  <a:cubicBezTo>
                    <a:pt x="109056" y="169553"/>
                    <a:pt x="108988" y="169576"/>
                    <a:pt x="108955" y="169576"/>
                  </a:cubicBezTo>
                  <a:lnTo>
                    <a:pt x="108955" y="169529"/>
                  </a:lnTo>
                  <a:cubicBezTo>
                    <a:pt x="88453" y="169124"/>
                    <a:pt x="78205" y="145779"/>
                    <a:pt x="78205" y="107522"/>
                  </a:cubicBezTo>
                  <a:cubicBezTo>
                    <a:pt x="78205" y="69336"/>
                    <a:pt x="91192" y="45943"/>
                    <a:pt x="108955" y="45515"/>
                  </a:cubicBezTo>
                  <a:lnTo>
                    <a:pt x="108955" y="45515"/>
                  </a:lnTo>
                  <a:cubicBezTo>
                    <a:pt x="108988" y="45515"/>
                    <a:pt x="109056" y="45515"/>
                    <a:pt x="109149" y="45515"/>
                  </a:cubicBezTo>
                  <a:cubicBezTo>
                    <a:pt x="109233" y="45515"/>
                    <a:pt x="109302" y="45515"/>
                    <a:pt x="109401" y="45515"/>
                  </a:cubicBezTo>
                  <a:lnTo>
                    <a:pt x="109401" y="45515"/>
                  </a:lnTo>
                  <a:cubicBezTo>
                    <a:pt x="127113" y="45943"/>
                    <a:pt x="140107" y="69336"/>
                    <a:pt x="140107" y="107522"/>
                  </a:cubicBezTo>
                  <a:cubicBezTo>
                    <a:pt x="140107" y="145779"/>
                    <a:pt x="129869" y="169124"/>
                    <a:pt x="109401" y="169529"/>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39" name="Google Shape;139;p2"/>
            <p:cNvSpPr/>
            <p:nvPr/>
          </p:nvSpPr>
          <p:spPr>
            <a:xfrm>
              <a:off x="3441649" y="6421195"/>
              <a:ext cx="220628" cy="222050"/>
            </a:xfrm>
            <a:custGeom>
              <a:avLst/>
              <a:gdLst/>
              <a:ahLst/>
              <a:cxnLst/>
              <a:rect l="l" t="t" r="r" b="b"/>
              <a:pathLst>
                <a:path w="220628" h="222050" extrusionOk="0">
                  <a:moveTo>
                    <a:pt x="220745" y="37194"/>
                  </a:moveTo>
                  <a:cubicBezTo>
                    <a:pt x="220120" y="17255"/>
                    <a:pt x="201233" y="747"/>
                    <a:pt x="182142" y="-206"/>
                  </a:cubicBezTo>
                  <a:cubicBezTo>
                    <a:pt x="161817" y="-1207"/>
                    <a:pt x="141705" y="16350"/>
                    <a:pt x="140682" y="37194"/>
                  </a:cubicBezTo>
                  <a:cubicBezTo>
                    <a:pt x="140665" y="38647"/>
                    <a:pt x="140488" y="41744"/>
                    <a:pt x="140488" y="42291"/>
                  </a:cubicBezTo>
                  <a:cubicBezTo>
                    <a:pt x="130849" y="28999"/>
                    <a:pt x="109738" y="6559"/>
                    <a:pt x="76412" y="6559"/>
                  </a:cubicBezTo>
                  <a:cubicBezTo>
                    <a:pt x="-15244" y="6559"/>
                    <a:pt x="-21051" y="168807"/>
                    <a:pt x="41808" y="208923"/>
                  </a:cubicBezTo>
                  <a:cubicBezTo>
                    <a:pt x="59545" y="220238"/>
                    <a:pt x="86269" y="223120"/>
                    <a:pt x="106500" y="217904"/>
                  </a:cubicBezTo>
                  <a:cubicBezTo>
                    <a:pt x="117922" y="214950"/>
                    <a:pt x="134755" y="205254"/>
                    <a:pt x="142415" y="192891"/>
                  </a:cubicBezTo>
                  <a:cubicBezTo>
                    <a:pt x="147107" y="208827"/>
                    <a:pt x="162984" y="220953"/>
                    <a:pt x="179302" y="221762"/>
                  </a:cubicBezTo>
                  <a:cubicBezTo>
                    <a:pt x="199601" y="222763"/>
                    <a:pt x="219722" y="205254"/>
                    <a:pt x="220745" y="184386"/>
                  </a:cubicBezTo>
                  <a:cubicBezTo>
                    <a:pt x="220829" y="181671"/>
                    <a:pt x="220805" y="39028"/>
                    <a:pt x="220745" y="37194"/>
                  </a:cubicBezTo>
                  <a:moveTo>
                    <a:pt x="104420" y="167759"/>
                  </a:moveTo>
                  <a:lnTo>
                    <a:pt x="104420" y="167783"/>
                  </a:lnTo>
                  <a:cubicBezTo>
                    <a:pt x="104360" y="167783"/>
                    <a:pt x="104276" y="167783"/>
                    <a:pt x="104209" y="167783"/>
                  </a:cubicBezTo>
                  <a:cubicBezTo>
                    <a:pt x="104108" y="167783"/>
                    <a:pt x="104058" y="167783"/>
                    <a:pt x="103965" y="167783"/>
                  </a:cubicBezTo>
                  <a:lnTo>
                    <a:pt x="103965" y="167759"/>
                  </a:lnTo>
                  <a:cubicBezTo>
                    <a:pt x="83479" y="167449"/>
                    <a:pt x="73241" y="147010"/>
                    <a:pt x="73241" y="113732"/>
                  </a:cubicBezTo>
                  <a:cubicBezTo>
                    <a:pt x="73241" y="80454"/>
                    <a:pt x="86218" y="60086"/>
                    <a:pt x="103965" y="59705"/>
                  </a:cubicBezTo>
                  <a:lnTo>
                    <a:pt x="103965" y="59681"/>
                  </a:lnTo>
                  <a:cubicBezTo>
                    <a:pt x="104058" y="59681"/>
                    <a:pt x="104108" y="59705"/>
                    <a:pt x="104209" y="59705"/>
                  </a:cubicBezTo>
                  <a:cubicBezTo>
                    <a:pt x="104276" y="59705"/>
                    <a:pt x="104362" y="59681"/>
                    <a:pt x="104420" y="59681"/>
                  </a:cubicBezTo>
                  <a:lnTo>
                    <a:pt x="104420" y="59705"/>
                  </a:lnTo>
                  <a:cubicBezTo>
                    <a:pt x="122166" y="60086"/>
                    <a:pt x="135187" y="80454"/>
                    <a:pt x="135187" y="113732"/>
                  </a:cubicBezTo>
                  <a:cubicBezTo>
                    <a:pt x="135187" y="147010"/>
                    <a:pt x="124898" y="167449"/>
                    <a:pt x="104420" y="167759"/>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40" name="Google Shape;140;p2"/>
            <p:cNvSpPr/>
            <p:nvPr/>
          </p:nvSpPr>
          <p:spPr>
            <a:xfrm>
              <a:off x="4414016" y="6421195"/>
              <a:ext cx="220613" cy="222050"/>
            </a:xfrm>
            <a:custGeom>
              <a:avLst/>
              <a:gdLst/>
              <a:ahLst/>
              <a:cxnLst/>
              <a:rect l="l" t="t" r="r" b="b"/>
              <a:pathLst>
                <a:path w="220613" h="222050" extrusionOk="0">
                  <a:moveTo>
                    <a:pt x="220733" y="37194"/>
                  </a:moveTo>
                  <a:cubicBezTo>
                    <a:pt x="220141" y="17255"/>
                    <a:pt x="201254" y="747"/>
                    <a:pt x="182130" y="-206"/>
                  </a:cubicBezTo>
                  <a:cubicBezTo>
                    <a:pt x="161822" y="-1207"/>
                    <a:pt x="141718" y="16350"/>
                    <a:pt x="140695" y="37194"/>
                  </a:cubicBezTo>
                  <a:cubicBezTo>
                    <a:pt x="140661" y="38647"/>
                    <a:pt x="140466" y="41744"/>
                    <a:pt x="140466" y="42291"/>
                  </a:cubicBezTo>
                  <a:cubicBezTo>
                    <a:pt x="130879" y="28999"/>
                    <a:pt x="109725" y="6559"/>
                    <a:pt x="76416" y="6559"/>
                  </a:cubicBezTo>
                  <a:cubicBezTo>
                    <a:pt x="-15240" y="6559"/>
                    <a:pt x="-21056" y="168807"/>
                    <a:pt x="41812" y="208923"/>
                  </a:cubicBezTo>
                  <a:cubicBezTo>
                    <a:pt x="59549" y="220238"/>
                    <a:pt x="86282" y="223120"/>
                    <a:pt x="106480" y="217904"/>
                  </a:cubicBezTo>
                  <a:cubicBezTo>
                    <a:pt x="117919" y="214950"/>
                    <a:pt x="134777" y="205254"/>
                    <a:pt x="142428" y="192891"/>
                  </a:cubicBezTo>
                  <a:cubicBezTo>
                    <a:pt x="147103" y="208827"/>
                    <a:pt x="162997" y="220953"/>
                    <a:pt x="179298" y="221762"/>
                  </a:cubicBezTo>
                  <a:cubicBezTo>
                    <a:pt x="199605" y="222763"/>
                    <a:pt x="219718" y="205254"/>
                    <a:pt x="220733" y="184386"/>
                  </a:cubicBezTo>
                  <a:cubicBezTo>
                    <a:pt x="220826" y="181671"/>
                    <a:pt x="220775" y="39028"/>
                    <a:pt x="220733" y="37194"/>
                  </a:cubicBezTo>
                  <a:moveTo>
                    <a:pt x="104443" y="167759"/>
                  </a:moveTo>
                  <a:lnTo>
                    <a:pt x="104443" y="167783"/>
                  </a:lnTo>
                  <a:cubicBezTo>
                    <a:pt x="104350" y="167783"/>
                    <a:pt x="104292" y="167783"/>
                    <a:pt x="104223" y="167783"/>
                  </a:cubicBezTo>
                  <a:cubicBezTo>
                    <a:pt x="104122" y="167783"/>
                    <a:pt x="104079" y="167783"/>
                    <a:pt x="103959" y="167783"/>
                  </a:cubicBezTo>
                  <a:lnTo>
                    <a:pt x="103959" y="167759"/>
                  </a:lnTo>
                  <a:cubicBezTo>
                    <a:pt x="83490" y="167449"/>
                    <a:pt x="73235" y="147010"/>
                    <a:pt x="73235" y="113732"/>
                  </a:cubicBezTo>
                  <a:cubicBezTo>
                    <a:pt x="73235" y="80454"/>
                    <a:pt x="86229" y="60086"/>
                    <a:pt x="103959" y="59705"/>
                  </a:cubicBezTo>
                  <a:lnTo>
                    <a:pt x="103959" y="59681"/>
                  </a:lnTo>
                  <a:cubicBezTo>
                    <a:pt x="104076" y="59681"/>
                    <a:pt x="104120" y="59705"/>
                    <a:pt x="104223" y="59705"/>
                  </a:cubicBezTo>
                  <a:cubicBezTo>
                    <a:pt x="104290" y="59705"/>
                    <a:pt x="104350" y="59681"/>
                    <a:pt x="104443" y="59681"/>
                  </a:cubicBezTo>
                  <a:lnTo>
                    <a:pt x="104443" y="59705"/>
                  </a:lnTo>
                  <a:cubicBezTo>
                    <a:pt x="122187" y="60086"/>
                    <a:pt x="135183" y="80454"/>
                    <a:pt x="135183" y="113732"/>
                  </a:cubicBezTo>
                  <a:cubicBezTo>
                    <a:pt x="135183" y="147010"/>
                    <a:pt x="124909" y="167449"/>
                    <a:pt x="104443" y="167759"/>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41" name="Google Shape;141;p2"/>
            <p:cNvSpPr/>
            <p:nvPr/>
          </p:nvSpPr>
          <p:spPr>
            <a:xfrm>
              <a:off x="3858804" y="6443485"/>
              <a:ext cx="76018" cy="199767"/>
            </a:xfrm>
            <a:custGeom>
              <a:avLst/>
              <a:gdLst/>
              <a:ahLst/>
              <a:cxnLst/>
              <a:rect l="l" t="t" r="r" b="b"/>
              <a:pathLst>
                <a:path w="76018" h="199767" extrusionOk="0">
                  <a:moveTo>
                    <a:pt x="76187" y="35200"/>
                  </a:moveTo>
                  <a:cubicBezTo>
                    <a:pt x="75283" y="16404"/>
                    <a:pt x="60427" y="1659"/>
                    <a:pt x="41693" y="87"/>
                  </a:cubicBezTo>
                  <a:cubicBezTo>
                    <a:pt x="40569" y="-33"/>
                    <a:pt x="39536" y="-247"/>
                    <a:pt x="38455" y="-247"/>
                  </a:cubicBezTo>
                  <a:cubicBezTo>
                    <a:pt x="21512" y="-247"/>
                    <a:pt x="173" y="14332"/>
                    <a:pt x="173" y="32746"/>
                  </a:cubicBezTo>
                  <a:lnTo>
                    <a:pt x="267" y="102520"/>
                  </a:lnTo>
                  <a:lnTo>
                    <a:pt x="173" y="102520"/>
                  </a:lnTo>
                  <a:cubicBezTo>
                    <a:pt x="410" y="124292"/>
                    <a:pt x="147" y="163622"/>
                    <a:pt x="173" y="164050"/>
                  </a:cubicBezTo>
                  <a:cubicBezTo>
                    <a:pt x="1086" y="182869"/>
                    <a:pt x="15950" y="197614"/>
                    <a:pt x="34650" y="199163"/>
                  </a:cubicBezTo>
                  <a:cubicBezTo>
                    <a:pt x="35791" y="199306"/>
                    <a:pt x="36807" y="199521"/>
                    <a:pt x="37904" y="199521"/>
                  </a:cubicBezTo>
                  <a:cubicBezTo>
                    <a:pt x="54848" y="199521"/>
                    <a:pt x="76187" y="184942"/>
                    <a:pt x="76187" y="166528"/>
                  </a:cubicBezTo>
                  <a:lnTo>
                    <a:pt x="76110" y="108237"/>
                  </a:lnTo>
                  <a:lnTo>
                    <a:pt x="76187" y="108237"/>
                  </a:lnTo>
                  <a:cubicBezTo>
                    <a:pt x="75933" y="86440"/>
                    <a:pt x="76220" y="35628"/>
                    <a:pt x="76187" y="35200"/>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42" name="Google Shape;142;p2"/>
            <p:cNvSpPr/>
            <p:nvPr/>
          </p:nvSpPr>
          <p:spPr>
            <a:xfrm>
              <a:off x="3859077" y="6347032"/>
              <a:ext cx="75464" cy="75013"/>
            </a:xfrm>
            <a:custGeom>
              <a:avLst/>
              <a:gdLst/>
              <a:ahLst/>
              <a:cxnLst/>
              <a:rect l="l" t="t" r="r" b="b"/>
              <a:pathLst>
                <a:path w="75464" h="75013" extrusionOk="0">
                  <a:moveTo>
                    <a:pt x="75636" y="37295"/>
                  </a:moveTo>
                  <a:cubicBezTo>
                    <a:pt x="75636" y="57997"/>
                    <a:pt x="58736" y="74767"/>
                    <a:pt x="37902" y="74767"/>
                  </a:cubicBezTo>
                  <a:cubicBezTo>
                    <a:pt x="17045" y="74767"/>
                    <a:pt x="171" y="57997"/>
                    <a:pt x="171" y="37295"/>
                  </a:cubicBezTo>
                  <a:cubicBezTo>
                    <a:pt x="171" y="16547"/>
                    <a:pt x="17045" y="-247"/>
                    <a:pt x="37902" y="-247"/>
                  </a:cubicBezTo>
                  <a:cubicBezTo>
                    <a:pt x="58736" y="-247"/>
                    <a:pt x="75636" y="16547"/>
                    <a:pt x="75636" y="37295"/>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43" name="Google Shape;143;p2"/>
            <p:cNvSpPr/>
            <p:nvPr/>
          </p:nvSpPr>
          <p:spPr>
            <a:xfrm>
              <a:off x="3037974" y="6427462"/>
              <a:ext cx="168810" cy="216758"/>
            </a:xfrm>
            <a:custGeom>
              <a:avLst/>
              <a:gdLst/>
              <a:ahLst/>
              <a:cxnLst/>
              <a:rect l="l" t="t" r="r" b="b"/>
              <a:pathLst>
                <a:path w="168810" h="216758" extrusionOk="0">
                  <a:moveTo>
                    <a:pt x="125508" y="6891"/>
                  </a:moveTo>
                  <a:cubicBezTo>
                    <a:pt x="102899" y="7820"/>
                    <a:pt x="91724" y="24542"/>
                    <a:pt x="76336" y="45577"/>
                  </a:cubicBezTo>
                  <a:cubicBezTo>
                    <a:pt x="76225" y="45744"/>
                    <a:pt x="76352" y="35858"/>
                    <a:pt x="76345" y="35477"/>
                  </a:cubicBezTo>
                  <a:cubicBezTo>
                    <a:pt x="75753" y="16443"/>
                    <a:pt x="58031" y="697"/>
                    <a:pt x="39812" y="-208"/>
                  </a:cubicBezTo>
                  <a:cubicBezTo>
                    <a:pt x="20401" y="-1161"/>
                    <a:pt x="1202" y="15585"/>
                    <a:pt x="238" y="35477"/>
                  </a:cubicBezTo>
                  <a:lnTo>
                    <a:pt x="238" y="180787"/>
                  </a:lnTo>
                  <a:lnTo>
                    <a:pt x="171" y="180787"/>
                  </a:lnTo>
                  <a:cubicBezTo>
                    <a:pt x="754" y="199845"/>
                    <a:pt x="18474" y="215591"/>
                    <a:pt x="36728" y="216472"/>
                  </a:cubicBezTo>
                  <a:cubicBezTo>
                    <a:pt x="55936" y="217425"/>
                    <a:pt x="74934" y="200965"/>
                    <a:pt x="76225" y="181336"/>
                  </a:cubicBezTo>
                  <a:lnTo>
                    <a:pt x="76398" y="181336"/>
                  </a:lnTo>
                  <a:lnTo>
                    <a:pt x="76379" y="89290"/>
                  </a:lnTo>
                  <a:cubicBezTo>
                    <a:pt x="77529" y="75806"/>
                    <a:pt x="83449" y="58941"/>
                    <a:pt x="94372" y="59036"/>
                  </a:cubicBezTo>
                  <a:cubicBezTo>
                    <a:pt x="109818" y="59179"/>
                    <a:pt x="93854" y="96317"/>
                    <a:pt x="129297" y="96317"/>
                  </a:cubicBezTo>
                  <a:cubicBezTo>
                    <a:pt x="180125" y="96317"/>
                    <a:pt x="185553" y="4413"/>
                    <a:pt x="125508" y="6891"/>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44" name="Google Shape;144;p2"/>
            <p:cNvSpPr/>
            <p:nvPr/>
          </p:nvSpPr>
          <p:spPr>
            <a:xfrm>
              <a:off x="2818183" y="6428644"/>
              <a:ext cx="199305" cy="214584"/>
            </a:xfrm>
            <a:custGeom>
              <a:avLst/>
              <a:gdLst/>
              <a:ahLst/>
              <a:cxnLst/>
              <a:rect l="l" t="t" r="r" b="b"/>
              <a:pathLst>
                <a:path w="199305" h="214584" extrusionOk="0">
                  <a:moveTo>
                    <a:pt x="190049" y="147565"/>
                  </a:moveTo>
                  <a:cubicBezTo>
                    <a:pt x="190049" y="147565"/>
                    <a:pt x="178332" y="163526"/>
                    <a:pt x="132879" y="163526"/>
                  </a:cubicBezTo>
                  <a:cubicBezTo>
                    <a:pt x="87413" y="163526"/>
                    <a:pt x="77630" y="128389"/>
                    <a:pt x="77630" y="128389"/>
                  </a:cubicBezTo>
                  <a:cubicBezTo>
                    <a:pt x="143904" y="128389"/>
                    <a:pt x="199477" y="123982"/>
                    <a:pt x="199477" y="70646"/>
                  </a:cubicBezTo>
                  <a:cubicBezTo>
                    <a:pt x="199477" y="17333"/>
                    <a:pt x="138857" y="-247"/>
                    <a:pt x="102908" y="-247"/>
                  </a:cubicBezTo>
                  <a:cubicBezTo>
                    <a:pt x="43551" y="-247"/>
                    <a:pt x="171" y="46801"/>
                    <a:pt x="171" y="108903"/>
                  </a:cubicBezTo>
                  <a:cubicBezTo>
                    <a:pt x="171" y="178867"/>
                    <a:pt x="56646" y="214337"/>
                    <a:pt x="103534" y="214337"/>
                  </a:cubicBezTo>
                  <a:cubicBezTo>
                    <a:pt x="186092" y="214337"/>
                    <a:pt x="190049" y="147565"/>
                    <a:pt x="190049" y="147565"/>
                  </a:cubicBezTo>
                  <a:close/>
                  <a:moveTo>
                    <a:pt x="73335" y="94158"/>
                  </a:moveTo>
                  <a:cubicBezTo>
                    <a:pt x="75653" y="77149"/>
                    <a:pt x="79770" y="55686"/>
                    <a:pt x="95189" y="45776"/>
                  </a:cubicBezTo>
                  <a:cubicBezTo>
                    <a:pt x="107972" y="37510"/>
                    <a:pt x="125889" y="46920"/>
                    <a:pt x="126167" y="62809"/>
                  </a:cubicBezTo>
                  <a:cubicBezTo>
                    <a:pt x="126454" y="79602"/>
                    <a:pt x="115531" y="91037"/>
                    <a:pt x="100323" y="94229"/>
                  </a:cubicBezTo>
                  <a:cubicBezTo>
                    <a:pt x="98707" y="94563"/>
                    <a:pt x="73108" y="95849"/>
                    <a:pt x="73335" y="94181"/>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45" name="Google Shape;145;p2"/>
            <p:cNvSpPr/>
            <p:nvPr/>
          </p:nvSpPr>
          <p:spPr>
            <a:xfrm>
              <a:off x="2663086" y="6379865"/>
              <a:ext cx="150588" cy="263387"/>
            </a:xfrm>
            <a:custGeom>
              <a:avLst/>
              <a:gdLst/>
              <a:ahLst/>
              <a:cxnLst/>
              <a:rect l="l" t="t" r="r" b="b"/>
              <a:pathLst>
                <a:path w="150588" h="263387" extrusionOk="0">
                  <a:moveTo>
                    <a:pt x="150659" y="223287"/>
                  </a:moveTo>
                  <a:cubicBezTo>
                    <a:pt x="150659" y="223287"/>
                    <a:pt x="130869" y="263140"/>
                    <a:pt x="94276" y="263140"/>
                  </a:cubicBezTo>
                  <a:cubicBezTo>
                    <a:pt x="64161" y="263140"/>
                    <a:pt x="27099" y="236698"/>
                    <a:pt x="25551" y="198417"/>
                  </a:cubicBezTo>
                  <a:cubicBezTo>
                    <a:pt x="25524" y="198084"/>
                    <a:pt x="25340" y="143009"/>
                    <a:pt x="25196" y="96985"/>
                  </a:cubicBezTo>
                  <a:lnTo>
                    <a:pt x="14975" y="96985"/>
                  </a:lnTo>
                  <a:cubicBezTo>
                    <a:pt x="9630" y="96985"/>
                    <a:pt x="171" y="93817"/>
                    <a:pt x="171" y="79977"/>
                  </a:cubicBezTo>
                  <a:cubicBezTo>
                    <a:pt x="171" y="66160"/>
                    <a:pt x="10814" y="63230"/>
                    <a:pt x="16072" y="63230"/>
                  </a:cubicBezTo>
                  <a:lnTo>
                    <a:pt x="25112" y="63230"/>
                  </a:lnTo>
                  <a:cubicBezTo>
                    <a:pt x="25069" y="47127"/>
                    <a:pt x="25052" y="36073"/>
                    <a:pt x="25078" y="35383"/>
                  </a:cubicBezTo>
                  <a:cubicBezTo>
                    <a:pt x="26032" y="15539"/>
                    <a:pt x="45207" y="-1183"/>
                    <a:pt x="64542" y="-206"/>
                  </a:cubicBezTo>
                  <a:cubicBezTo>
                    <a:pt x="82746" y="699"/>
                    <a:pt x="100898" y="16373"/>
                    <a:pt x="101473" y="35383"/>
                  </a:cubicBezTo>
                  <a:lnTo>
                    <a:pt x="101473" y="63206"/>
                  </a:lnTo>
                  <a:lnTo>
                    <a:pt x="133699" y="63206"/>
                  </a:lnTo>
                  <a:cubicBezTo>
                    <a:pt x="138164" y="63206"/>
                    <a:pt x="148495" y="66113"/>
                    <a:pt x="148495" y="80191"/>
                  </a:cubicBezTo>
                  <a:cubicBezTo>
                    <a:pt x="148495" y="94270"/>
                    <a:pt x="138164" y="96985"/>
                    <a:pt x="132585" y="96985"/>
                  </a:cubicBezTo>
                  <a:lnTo>
                    <a:pt x="101473" y="96985"/>
                  </a:lnTo>
                  <a:lnTo>
                    <a:pt x="101473" y="181504"/>
                  </a:lnTo>
                  <a:cubicBezTo>
                    <a:pt x="101473" y="208923"/>
                    <a:pt x="125230" y="223168"/>
                    <a:pt x="150760" y="223263"/>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sp>
          <p:nvSpPr>
            <p:cNvPr id="146" name="Google Shape;146;p2"/>
            <p:cNvSpPr/>
            <p:nvPr/>
          </p:nvSpPr>
          <p:spPr>
            <a:xfrm>
              <a:off x="3681626" y="6379865"/>
              <a:ext cx="150583" cy="263387"/>
            </a:xfrm>
            <a:custGeom>
              <a:avLst/>
              <a:gdLst/>
              <a:ahLst/>
              <a:cxnLst/>
              <a:rect l="l" t="t" r="r" b="b"/>
              <a:pathLst>
                <a:path w="150583" h="263387" extrusionOk="0">
                  <a:moveTo>
                    <a:pt x="150652" y="223287"/>
                  </a:moveTo>
                  <a:cubicBezTo>
                    <a:pt x="150652" y="223287"/>
                    <a:pt x="130852" y="263140"/>
                    <a:pt x="94278" y="263140"/>
                  </a:cubicBezTo>
                  <a:cubicBezTo>
                    <a:pt x="64154" y="263140"/>
                    <a:pt x="27092" y="236698"/>
                    <a:pt x="25553" y="198417"/>
                  </a:cubicBezTo>
                  <a:cubicBezTo>
                    <a:pt x="25520" y="198084"/>
                    <a:pt x="25342" y="143009"/>
                    <a:pt x="25189" y="96985"/>
                  </a:cubicBezTo>
                  <a:lnTo>
                    <a:pt x="14968" y="96985"/>
                  </a:lnTo>
                  <a:cubicBezTo>
                    <a:pt x="9616" y="96985"/>
                    <a:pt x="171" y="93817"/>
                    <a:pt x="171" y="79977"/>
                  </a:cubicBezTo>
                  <a:cubicBezTo>
                    <a:pt x="171" y="66160"/>
                    <a:pt x="10807" y="63230"/>
                    <a:pt x="16075" y="63230"/>
                  </a:cubicBezTo>
                  <a:lnTo>
                    <a:pt x="25105" y="63230"/>
                  </a:lnTo>
                  <a:cubicBezTo>
                    <a:pt x="25055" y="47127"/>
                    <a:pt x="25045" y="36073"/>
                    <a:pt x="25071" y="35383"/>
                  </a:cubicBezTo>
                  <a:cubicBezTo>
                    <a:pt x="26035" y="15539"/>
                    <a:pt x="45200" y="-1183"/>
                    <a:pt x="64535" y="-206"/>
                  </a:cubicBezTo>
                  <a:cubicBezTo>
                    <a:pt x="82739" y="699"/>
                    <a:pt x="100881" y="16373"/>
                    <a:pt x="101466" y="35383"/>
                  </a:cubicBezTo>
                  <a:lnTo>
                    <a:pt x="101466" y="63206"/>
                  </a:lnTo>
                  <a:lnTo>
                    <a:pt x="133692" y="63206"/>
                  </a:lnTo>
                  <a:cubicBezTo>
                    <a:pt x="138149" y="63206"/>
                    <a:pt x="148488" y="66113"/>
                    <a:pt x="148488" y="80191"/>
                  </a:cubicBezTo>
                  <a:cubicBezTo>
                    <a:pt x="148488" y="94270"/>
                    <a:pt x="138149" y="96985"/>
                    <a:pt x="132568" y="96985"/>
                  </a:cubicBezTo>
                  <a:lnTo>
                    <a:pt x="101466" y="96985"/>
                  </a:lnTo>
                  <a:lnTo>
                    <a:pt x="101466" y="181504"/>
                  </a:lnTo>
                  <a:cubicBezTo>
                    <a:pt x="101466" y="208923"/>
                    <a:pt x="125223" y="223168"/>
                    <a:pt x="150755" y="223263"/>
                  </a:cubicBezTo>
                </a:path>
              </a:pathLst>
            </a:custGeom>
            <a:solidFill>
              <a:srgbClr val="472380"/>
            </a:solidFill>
            <a:ln>
              <a:noFill/>
            </a:ln>
          </p:spPr>
          <p:txBody>
            <a:bodyPr spcFirstLastPara="1" wrap="square" lIns="35225" tIns="17600" rIns="35225" bIns="17600" anchor="ctr" anchorCtr="0">
              <a:noAutofit/>
            </a:bodyPr>
            <a:lstStyle/>
            <a:p>
              <a:pPr marL="0" marR="0" lvl="0" indent="0" algn="l" rtl="0">
                <a:lnSpc>
                  <a:spcPct val="100000"/>
                </a:lnSpc>
                <a:spcBef>
                  <a:spcPts val="0"/>
                </a:spcBef>
                <a:spcAft>
                  <a:spcPts val="0"/>
                </a:spcAft>
                <a:buClr>
                  <a:srgbClr val="000000"/>
                </a:buClr>
                <a:buSzPts val="593"/>
                <a:buFont typeface="Arial"/>
                <a:buNone/>
              </a:pPr>
              <a:endParaRPr sz="593" b="0" i="0" u="none" strike="noStrike" cap="none">
                <a:solidFill>
                  <a:srgbClr val="000000"/>
                </a:solidFill>
                <a:latin typeface="Arial"/>
                <a:ea typeface="Arial"/>
                <a:cs typeface="Arial"/>
                <a:sym typeface="Arial"/>
              </a:endParaRPr>
            </a:p>
          </p:txBody>
        </p:sp>
      </p:grpSp>
      <p:grpSp>
        <p:nvGrpSpPr>
          <p:cNvPr id="147" name="Google Shape;147;p2"/>
          <p:cNvGrpSpPr/>
          <p:nvPr/>
        </p:nvGrpSpPr>
        <p:grpSpPr>
          <a:xfrm>
            <a:off x="7839187" y="1005556"/>
            <a:ext cx="1338622" cy="509060"/>
            <a:chOff x="472217" y="2567421"/>
            <a:chExt cx="3224041" cy="1226354"/>
          </a:xfrm>
        </p:grpSpPr>
        <p:sp>
          <p:nvSpPr>
            <p:cNvPr id="148" name="Google Shape;148;p2"/>
            <p:cNvSpPr/>
            <p:nvPr/>
          </p:nvSpPr>
          <p:spPr>
            <a:xfrm>
              <a:off x="472217" y="2567421"/>
              <a:ext cx="245386" cy="245269"/>
            </a:xfrm>
            <a:custGeom>
              <a:avLst/>
              <a:gdLst/>
              <a:ahLst/>
              <a:cxnLst/>
              <a:rect l="l" t="t" r="r" b="b"/>
              <a:pathLst>
                <a:path w="245386" h="245269" extrusionOk="0">
                  <a:moveTo>
                    <a:pt x="0" y="245270"/>
                  </a:moveTo>
                  <a:lnTo>
                    <a:pt x="245387" y="245270"/>
                  </a:lnTo>
                  <a:lnTo>
                    <a:pt x="245387" y="0"/>
                  </a:lnTo>
                  <a:lnTo>
                    <a:pt x="0" y="0"/>
                  </a:lnTo>
                  <a:close/>
                </a:path>
              </a:pathLst>
            </a:custGeom>
            <a:solidFill>
              <a:srgbClr val="004F7F"/>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49" name="Google Shape;149;p2"/>
            <p:cNvSpPr/>
            <p:nvPr/>
          </p:nvSpPr>
          <p:spPr>
            <a:xfrm>
              <a:off x="472217" y="2812690"/>
              <a:ext cx="245386" cy="245272"/>
            </a:xfrm>
            <a:custGeom>
              <a:avLst/>
              <a:gdLst/>
              <a:ahLst/>
              <a:cxnLst/>
              <a:rect l="l" t="t" r="r" b="b"/>
              <a:pathLst>
                <a:path w="245386" h="245272" extrusionOk="0">
                  <a:moveTo>
                    <a:pt x="0" y="245272"/>
                  </a:moveTo>
                  <a:lnTo>
                    <a:pt x="245387" y="245272"/>
                  </a:lnTo>
                  <a:lnTo>
                    <a:pt x="245387" y="0"/>
                  </a:lnTo>
                  <a:lnTo>
                    <a:pt x="0" y="0"/>
                  </a:lnTo>
                  <a:close/>
                </a:path>
              </a:pathLst>
            </a:custGeom>
            <a:solidFill>
              <a:srgbClr val="0084C3"/>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0" name="Google Shape;150;p2"/>
            <p:cNvSpPr/>
            <p:nvPr/>
          </p:nvSpPr>
          <p:spPr>
            <a:xfrm>
              <a:off x="472217" y="3057962"/>
              <a:ext cx="245386" cy="245270"/>
            </a:xfrm>
            <a:custGeom>
              <a:avLst/>
              <a:gdLst/>
              <a:ahLst/>
              <a:cxnLst/>
              <a:rect l="l" t="t" r="r" b="b"/>
              <a:pathLst>
                <a:path w="245386" h="245270" extrusionOk="0">
                  <a:moveTo>
                    <a:pt x="0" y="245271"/>
                  </a:moveTo>
                  <a:lnTo>
                    <a:pt x="245387" y="245271"/>
                  </a:lnTo>
                  <a:lnTo>
                    <a:pt x="245387" y="0"/>
                  </a:lnTo>
                  <a:lnTo>
                    <a:pt x="0" y="0"/>
                  </a:lnTo>
                  <a:close/>
                </a:path>
              </a:pathLst>
            </a:custGeom>
            <a:solidFill>
              <a:srgbClr val="76CCCD"/>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1" name="Google Shape;151;p2"/>
            <p:cNvSpPr/>
            <p:nvPr/>
          </p:nvSpPr>
          <p:spPr>
            <a:xfrm>
              <a:off x="472217" y="3303233"/>
              <a:ext cx="245386" cy="245269"/>
            </a:xfrm>
            <a:custGeom>
              <a:avLst/>
              <a:gdLst/>
              <a:ahLst/>
              <a:cxnLst/>
              <a:rect l="l" t="t" r="r" b="b"/>
              <a:pathLst>
                <a:path w="245386" h="245269" extrusionOk="0">
                  <a:moveTo>
                    <a:pt x="0" y="245270"/>
                  </a:moveTo>
                  <a:lnTo>
                    <a:pt x="245387" y="245270"/>
                  </a:lnTo>
                  <a:lnTo>
                    <a:pt x="245387" y="0"/>
                  </a:lnTo>
                  <a:lnTo>
                    <a:pt x="0" y="0"/>
                  </a:lnTo>
                  <a:close/>
                </a:path>
              </a:pathLst>
            </a:custGeom>
            <a:solidFill>
              <a:srgbClr val="75C043"/>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2" name="Google Shape;152;p2"/>
            <p:cNvSpPr/>
            <p:nvPr/>
          </p:nvSpPr>
          <p:spPr>
            <a:xfrm>
              <a:off x="472217" y="3548503"/>
              <a:ext cx="245386" cy="245272"/>
            </a:xfrm>
            <a:custGeom>
              <a:avLst/>
              <a:gdLst/>
              <a:ahLst/>
              <a:cxnLst/>
              <a:rect l="l" t="t" r="r" b="b"/>
              <a:pathLst>
                <a:path w="245386" h="245272" extrusionOk="0">
                  <a:moveTo>
                    <a:pt x="0" y="245272"/>
                  </a:moveTo>
                  <a:lnTo>
                    <a:pt x="245387" y="245272"/>
                  </a:lnTo>
                  <a:lnTo>
                    <a:pt x="245387" y="0"/>
                  </a:lnTo>
                  <a:lnTo>
                    <a:pt x="0" y="0"/>
                  </a:lnTo>
                  <a:close/>
                </a:path>
              </a:pathLst>
            </a:custGeom>
            <a:solidFill>
              <a:srgbClr val="00AA4F"/>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3" name="Google Shape;153;p2"/>
            <p:cNvSpPr/>
            <p:nvPr/>
          </p:nvSpPr>
          <p:spPr>
            <a:xfrm>
              <a:off x="717603" y="3548503"/>
              <a:ext cx="245389" cy="245272"/>
            </a:xfrm>
            <a:custGeom>
              <a:avLst/>
              <a:gdLst/>
              <a:ahLst/>
              <a:cxnLst/>
              <a:rect l="l" t="t" r="r" b="b"/>
              <a:pathLst>
                <a:path w="245389" h="245272" extrusionOk="0">
                  <a:moveTo>
                    <a:pt x="0" y="245272"/>
                  </a:moveTo>
                  <a:lnTo>
                    <a:pt x="245390" y="245272"/>
                  </a:lnTo>
                  <a:lnTo>
                    <a:pt x="245390" y="0"/>
                  </a:lnTo>
                  <a:lnTo>
                    <a:pt x="0" y="0"/>
                  </a:lnTo>
                  <a:close/>
                </a:path>
              </a:pathLst>
            </a:custGeom>
            <a:solidFill>
              <a:srgbClr val="75C043"/>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4" name="Google Shape;154;p2"/>
            <p:cNvSpPr/>
            <p:nvPr/>
          </p:nvSpPr>
          <p:spPr>
            <a:xfrm>
              <a:off x="962993" y="3548503"/>
              <a:ext cx="245388" cy="245272"/>
            </a:xfrm>
            <a:custGeom>
              <a:avLst/>
              <a:gdLst/>
              <a:ahLst/>
              <a:cxnLst/>
              <a:rect l="l" t="t" r="r" b="b"/>
              <a:pathLst>
                <a:path w="245388" h="245272" extrusionOk="0">
                  <a:moveTo>
                    <a:pt x="0" y="245272"/>
                  </a:moveTo>
                  <a:lnTo>
                    <a:pt x="245388" y="245272"/>
                  </a:lnTo>
                  <a:lnTo>
                    <a:pt x="245388" y="0"/>
                  </a:lnTo>
                  <a:lnTo>
                    <a:pt x="0" y="0"/>
                  </a:lnTo>
                  <a:close/>
                </a:path>
              </a:pathLst>
            </a:custGeom>
            <a:solidFill>
              <a:srgbClr val="C4D92D"/>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5" name="Google Shape;155;p2"/>
            <p:cNvSpPr/>
            <p:nvPr/>
          </p:nvSpPr>
          <p:spPr>
            <a:xfrm>
              <a:off x="1208381" y="3548503"/>
              <a:ext cx="245386" cy="245272"/>
            </a:xfrm>
            <a:custGeom>
              <a:avLst/>
              <a:gdLst/>
              <a:ahLst/>
              <a:cxnLst/>
              <a:rect l="l" t="t" r="r" b="b"/>
              <a:pathLst>
                <a:path w="245386" h="245272" extrusionOk="0">
                  <a:moveTo>
                    <a:pt x="0" y="245272"/>
                  </a:moveTo>
                  <a:lnTo>
                    <a:pt x="245387" y="245272"/>
                  </a:lnTo>
                  <a:lnTo>
                    <a:pt x="245387" y="0"/>
                  </a:lnTo>
                  <a:lnTo>
                    <a:pt x="0" y="0"/>
                  </a:lnTo>
                  <a:close/>
                </a:path>
              </a:pathLst>
            </a:custGeom>
            <a:solidFill>
              <a:srgbClr val="D7A96F"/>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6" name="Google Shape;156;p2"/>
            <p:cNvSpPr/>
            <p:nvPr/>
          </p:nvSpPr>
          <p:spPr>
            <a:xfrm>
              <a:off x="1453768" y="3548503"/>
              <a:ext cx="245389" cy="245272"/>
            </a:xfrm>
            <a:custGeom>
              <a:avLst/>
              <a:gdLst/>
              <a:ahLst/>
              <a:cxnLst/>
              <a:rect l="l" t="t" r="r" b="b"/>
              <a:pathLst>
                <a:path w="245389" h="245272" extrusionOk="0">
                  <a:moveTo>
                    <a:pt x="0" y="245272"/>
                  </a:moveTo>
                  <a:lnTo>
                    <a:pt x="245390" y="245272"/>
                  </a:lnTo>
                  <a:lnTo>
                    <a:pt x="245390" y="0"/>
                  </a:lnTo>
                  <a:lnTo>
                    <a:pt x="0" y="0"/>
                  </a:lnTo>
                  <a:close/>
                </a:path>
              </a:pathLst>
            </a:custGeom>
            <a:solidFill>
              <a:srgbClr val="EEE1C5"/>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7" name="Google Shape;157;p2"/>
            <p:cNvSpPr/>
            <p:nvPr/>
          </p:nvSpPr>
          <p:spPr>
            <a:xfrm>
              <a:off x="717603" y="3303233"/>
              <a:ext cx="245389" cy="245269"/>
            </a:xfrm>
            <a:custGeom>
              <a:avLst/>
              <a:gdLst/>
              <a:ahLst/>
              <a:cxnLst/>
              <a:rect l="l" t="t" r="r" b="b"/>
              <a:pathLst>
                <a:path w="245389" h="245269" extrusionOk="0">
                  <a:moveTo>
                    <a:pt x="0" y="245270"/>
                  </a:moveTo>
                  <a:lnTo>
                    <a:pt x="245390" y="245270"/>
                  </a:lnTo>
                  <a:lnTo>
                    <a:pt x="245390" y="0"/>
                  </a:lnTo>
                  <a:lnTo>
                    <a:pt x="0" y="0"/>
                  </a:lnTo>
                  <a:close/>
                </a:path>
              </a:pathLst>
            </a:custGeom>
            <a:solidFill>
              <a:srgbClr val="C4D92D"/>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8" name="Google Shape;158;p2"/>
            <p:cNvSpPr/>
            <p:nvPr/>
          </p:nvSpPr>
          <p:spPr>
            <a:xfrm>
              <a:off x="962993" y="3303233"/>
              <a:ext cx="245388" cy="245269"/>
            </a:xfrm>
            <a:custGeom>
              <a:avLst/>
              <a:gdLst/>
              <a:ahLst/>
              <a:cxnLst/>
              <a:rect l="l" t="t" r="r" b="b"/>
              <a:pathLst>
                <a:path w="245388" h="245269" extrusionOk="0">
                  <a:moveTo>
                    <a:pt x="0" y="245270"/>
                  </a:moveTo>
                  <a:lnTo>
                    <a:pt x="245388" y="245270"/>
                  </a:lnTo>
                  <a:lnTo>
                    <a:pt x="245388" y="0"/>
                  </a:lnTo>
                  <a:lnTo>
                    <a:pt x="0" y="0"/>
                  </a:lnTo>
                  <a:close/>
                </a:path>
              </a:pathLst>
            </a:custGeom>
            <a:solidFill>
              <a:srgbClr val="EEE1C5"/>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59" name="Google Shape;159;p2"/>
            <p:cNvSpPr/>
            <p:nvPr/>
          </p:nvSpPr>
          <p:spPr>
            <a:xfrm>
              <a:off x="1208381" y="3303233"/>
              <a:ext cx="245386" cy="245269"/>
            </a:xfrm>
            <a:custGeom>
              <a:avLst/>
              <a:gdLst/>
              <a:ahLst/>
              <a:cxnLst/>
              <a:rect l="l" t="t" r="r" b="b"/>
              <a:pathLst>
                <a:path w="245386" h="245269" extrusionOk="0">
                  <a:moveTo>
                    <a:pt x="0" y="245270"/>
                  </a:moveTo>
                  <a:lnTo>
                    <a:pt x="245387" y="245270"/>
                  </a:lnTo>
                  <a:lnTo>
                    <a:pt x="245387" y="0"/>
                  </a:lnTo>
                  <a:lnTo>
                    <a:pt x="0" y="0"/>
                  </a:lnTo>
                  <a:close/>
                </a:path>
              </a:pathLst>
            </a:custGeom>
            <a:solidFill>
              <a:srgbClr val="E2C197"/>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0" name="Google Shape;160;p2"/>
            <p:cNvSpPr/>
            <p:nvPr/>
          </p:nvSpPr>
          <p:spPr>
            <a:xfrm>
              <a:off x="1453768" y="3303233"/>
              <a:ext cx="245389" cy="245269"/>
            </a:xfrm>
            <a:custGeom>
              <a:avLst/>
              <a:gdLst/>
              <a:ahLst/>
              <a:cxnLst/>
              <a:rect l="l" t="t" r="r" b="b"/>
              <a:pathLst>
                <a:path w="245389" h="245269" extrusionOk="0">
                  <a:moveTo>
                    <a:pt x="0" y="245270"/>
                  </a:moveTo>
                  <a:lnTo>
                    <a:pt x="245390" y="245270"/>
                  </a:lnTo>
                  <a:lnTo>
                    <a:pt x="245390" y="0"/>
                  </a:lnTo>
                  <a:lnTo>
                    <a:pt x="0" y="0"/>
                  </a:lnTo>
                  <a:close/>
                </a:path>
              </a:pathLst>
            </a:custGeom>
            <a:solidFill>
              <a:srgbClr val="D7A96F"/>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1" name="Google Shape;161;p2"/>
            <p:cNvSpPr/>
            <p:nvPr/>
          </p:nvSpPr>
          <p:spPr>
            <a:xfrm>
              <a:off x="717603" y="3057962"/>
              <a:ext cx="245389" cy="245270"/>
            </a:xfrm>
            <a:custGeom>
              <a:avLst/>
              <a:gdLst/>
              <a:ahLst/>
              <a:cxnLst/>
              <a:rect l="l" t="t" r="r" b="b"/>
              <a:pathLst>
                <a:path w="245389" h="245270" extrusionOk="0">
                  <a:moveTo>
                    <a:pt x="0" y="245271"/>
                  </a:moveTo>
                  <a:lnTo>
                    <a:pt x="245390" y="245271"/>
                  </a:lnTo>
                  <a:lnTo>
                    <a:pt x="245390" y="0"/>
                  </a:lnTo>
                  <a:lnTo>
                    <a:pt x="0" y="0"/>
                  </a:lnTo>
                  <a:close/>
                </a:path>
              </a:pathLst>
            </a:custGeom>
            <a:solidFill>
              <a:srgbClr val="00B3C2"/>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2" name="Google Shape;162;p2"/>
            <p:cNvSpPr/>
            <p:nvPr/>
          </p:nvSpPr>
          <p:spPr>
            <a:xfrm>
              <a:off x="962993" y="3057962"/>
              <a:ext cx="245388" cy="245270"/>
            </a:xfrm>
            <a:custGeom>
              <a:avLst/>
              <a:gdLst/>
              <a:ahLst/>
              <a:cxnLst/>
              <a:rect l="l" t="t" r="r" b="b"/>
              <a:pathLst>
                <a:path w="245388" h="245270" extrusionOk="0">
                  <a:moveTo>
                    <a:pt x="0" y="245271"/>
                  </a:moveTo>
                  <a:lnTo>
                    <a:pt x="245388" y="245271"/>
                  </a:lnTo>
                  <a:lnTo>
                    <a:pt x="245388" y="0"/>
                  </a:lnTo>
                  <a:lnTo>
                    <a:pt x="0" y="0"/>
                  </a:lnTo>
                  <a:close/>
                </a:path>
              </a:pathLst>
            </a:custGeom>
            <a:solidFill>
              <a:srgbClr val="E2C197"/>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3" name="Google Shape;163;p2"/>
            <p:cNvSpPr/>
            <p:nvPr/>
          </p:nvSpPr>
          <p:spPr>
            <a:xfrm>
              <a:off x="1208381" y="3057962"/>
              <a:ext cx="245386" cy="245270"/>
            </a:xfrm>
            <a:custGeom>
              <a:avLst/>
              <a:gdLst/>
              <a:ahLst/>
              <a:cxnLst/>
              <a:rect l="l" t="t" r="r" b="b"/>
              <a:pathLst>
                <a:path w="245386" h="245270" extrusionOk="0">
                  <a:moveTo>
                    <a:pt x="0" y="245271"/>
                  </a:moveTo>
                  <a:lnTo>
                    <a:pt x="245387" y="245271"/>
                  </a:lnTo>
                  <a:lnTo>
                    <a:pt x="245387" y="0"/>
                  </a:lnTo>
                  <a:lnTo>
                    <a:pt x="0" y="0"/>
                  </a:lnTo>
                  <a:close/>
                </a:path>
              </a:pathLst>
            </a:custGeom>
            <a:solidFill>
              <a:srgbClr val="DF9D88"/>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4" name="Google Shape;164;p2"/>
            <p:cNvSpPr/>
            <p:nvPr/>
          </p:nvSpPr>
          <p:spPr>
            <a:xfrm>
              <a:off x="1453768" y="3057962"/>
              <a:ext cx="245389" cy="245270"/>
            </a:xfrm>
            <a:custGeom>
              <a:avLst/>
              <a:gdLst/>
              <a:ahLst/>
              <a:cxnLst/>
              <a:rect l="l" t="t" r="r" b="b"/>
              <a:pathLst>
                <a:path w="245389" h="245270" extrusionOk="0">
                  <a:moveTo>
                    <a:pt x="0" y="245271"/>
                  </a:moveTo>
                  <a:lnTo>
                    <a:pt x="245390" y="245271"/>
                  </a:lnTo>
                  <a:lnTo>
                    <a:pt x="245390" y="0"/>
                  </a:lnTo>
                  <a:lnTo>
                    <a:pt x="0" y="0"/>
                  </a:lnTo>
                  <a:close/>
                </a:path>
              </a:pathLst>
            </a:custGeom>
            <a:solidFill>
              <a:srgbClr val="ED1C24"/>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5" name="Google Shape;165;p2"/>
            <p:cNvSpPr/>
            <p:nvPr/>
          </p:nvSpPr>
          <p:spPr>
            <a:xfrm>
              <a:off x="717603" y="2812690"/>
              <a:ext cx="245389" cy="245272"/>
            </a:xfrm>
            <a:custGeom>
              <a:avLst/>
              <a:gdLst/>
              <a:ahLst/>
              <a:cxnLst/>
              <a:rect l="l" t="t" r="r" b="b"/>
              <a:pathLst>
                <a:path w="245389" h="245272" extrusionOk="0">
                  <a:moveTo>
                    <a:pt x="0" y="245272"/>
                  </a:moveTo>
                  <a:lnTo>
                    <a:pt x="245390" y="245272"/>
                  </a:lnTo>
                  <a:lnTo>
                    <a:pt x="245390" y="0"/>
                  </a:lnTo>
                  <a:lnTo>
                    <a:pt x="0" y="0"/>
                  </a:lnTo>
                  <a:close/>
                </a:path>
              </a:pathLst>
            </a:custGeom>
            <a:solidFill>
              <a:srgbClr val="68C3EE"/>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6" name="Google Shape;166;p2"/>
            <p:cNvSpPr/>
            <p:nvPr/>
          </p:nvSpPr>
          <p:spPr>
            <a:xfrm>
              <a:off x="962993" y="2812690"/>
              <a:ext cx="245388" cy="245272"/>
            </a:xfrm>
            <a:custGeom>
              <a:avLst/>
              <a:gdLst/>
              <a:ahLst/>
              <a:cxnLst/>
              <a:rect l="l" t="t" r="r" b="b"/>
              <a:pathLst>
                <a:path w="245388" h="245272" extrusionOk="0">
                  <a:moveTo>
                    <a:pt x="0" y="245272"/>
                  </a:moveTo>
                  <a:lnTo>
                    <a:pt x="245388" y="245272"/>
                  </a:lnTo>
                  <a:lnTo>
                    <a:pt x="245388" y="0"/>
                  </a:lnTo>
                  <a:lnTo>
                    <a:pt x="0" y="0"/>
                  </a:lnTo>
                  <a:close/>
                </a:path>
              </a:pathLst>
            </a:custGeom>
            <a:solidFill>
              <a:srgbClr val="F58020"/>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7" name="Google Shape;167;p2"/>
            <p:cNvSpPr/>
            <p:nvPr/>
          </p:nvSpPr>
          <p:spPr>
            <a:xfrm>
              <a:off x="1208381" y="2812690"/>
              <a:ext cx="245386" cy="245272"/>
            </a:xfrm>
            <a:custGeom>
              <a:avLst/>
              <a:gdLst/>
              <a:ahLst/>
              <a:cxnLst/>
              <a:rect l="l" t="t" r="r" b="b"/>
              <a:pathLst>
                <a:path w="245386" h="245272" extrusionOk="0">
                  <a:moveTo>
                    <a:pt x="0" y="245272"/>
                  </a:moveTo>
                  <a:lnTo>
                    <a:pt x="245387" y="245272"/>
                  </a:lnTo>
                  <a:lnTo>
                    <a:pt x="245387" y="0"/>
                  </a:lnTo>
                  <a:lnTo>
                    <a:pt x="0" y="0"/>
                  </a:lnTo>
                  <a:close/>
                </a:path>
              </a:pathLst>
            </a:custGeom>
            <a:solidFill>
              <a:srgbClr val="ED1C24"/>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8" name="Google Shape;168;p2"/>
            <p:cNvSpPr/>
            <p:nvPr/>
          </p:nvSpPr>
          <p:spPr>
            <a:xfrm>
              <a:off x="1453768" y="2812690"/>
              <a:ext cx="245389" cy="245272"/>
            </a:xfrm>
            <a:custGeom>
              <a:avLst/>
              <a:gdLst/>
              <a:ahLst/>
              <a:cxnLst/>
              <a:rect l="l" t="t" r="r" b="b"/>
              <a:pathLst>
                <a:path w="245389" h="245272" extrusionOk="0">
                  <a:moveTo>
                    <a:pt x="0" y="245272"/>
                  </a:moveTo>
                  <a:lnTo>
                    <a:pt x="245390" y="245272"/>
                  </a:lnTo>
                  <a:lnTo>
                    <a:pt x="245390" y="0"/>
                  </a:lnTo>
                  <a:lnTo>
                    <a:pt x="0" y="0"/>
                  </a:lnTo>
                  <a:close/>
                </a:path>
              </a:pathLst>
            </a:custGeom>
            <a:solidFill>
              <a:srgbClr val="C3262D"/>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69" name="Google Shape;169;p2"/>
            <p:cNvSpPr/>
            <p:nvPr/>
          </p:nvSpPr>
          <p:spPr>
            <a:xfrm>
              <a:off x="717603" y="2567421"/>
              <a:ext cx="245389" cy="245269"/>
            </a:xfrm>
            <a:custGeom>
              <a:avLst/>
              <a:gdLst/>
              <a:ahLst/>
              <a:cxnLst/>
              <a:rect l="l" t="t" r="r" b="b"/>
              <a:pathLst>
                <a:path w="245389" h="245269" extrusionOk="0">
                  <a:moveTo>
                    <a:pt x="0" y="245270"/>
                  </a:moveTo>
                  <a:lnTo>
                    <a:pt x="245390" y="245270"/>
                  </a:lnTo>
                  <a:lnTo>
                    <a:pt x="245390" y="0"/>
                  </a:lnTo>
                  <a:lnTo>
                    <a:pt x="0" y="0"/>
                  </a:lnTo>
                  <a:close/>
                </a:path>
              </a:pathLst>
            </a:custGeom>
            <a:solidFill>
              <a:srgbClr val="0084C3"/>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0" name="Google Shape;170;p2"/>
            <p:cNvSpPr/>
            <p:nvPr/>
          </p:nvSpPr>
          <p:spPr>
            <a:xfrm>
              <a:off x="962993" y="2567421"/>
              <a:ext cx="245388" cy="245269"/>
            </a:xfrm>
            <a:custGeom>
              <a:avLst/>
              <a:gdLst/>
              <a:ahLst/>
              <a:cxnLst/>
              <a:rect l="l" t="t" r="r" b="b"/>
              <a:pathLst>
                <a:path w="245388" h="245269" extrusionOk="0">
                  <a:moveTo>
                    <a:pt x="0" y="245270"/>
                  </a:moveTo>
                  <a:lnTo>
                    <a:pt x="245388" y="245270"/>
                  </a:lnTo>
                  <a:lnTo>
                    <a:pt x="245388" y="0"/>
                  </a:lnTo>
                  <a:lnTo>
                    <a:pt x="0" y="0"/>
                  </a:lnTo>
                  <a:close/>
                </a:path>
              </a:pathLst>
            </a:custGeom>
            <a:solidFill>
              <a:srgbClr val="FAA61A"/>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1" name="Google Shape;171;p2"/>
            <p:cNvSpPr/>
            <p:nvPr/>
          </p:nvSpPr>
          <p:spPr>
            <a:xfrm>
              <a:off x="1208381" y="2567421"/>
              <a:ext cx="245386" cy="245269"/>
            </a:xfrm>
            <a:custGeom>
              <a:avLst/>
              <a:gdLst/>
              <a:ahLst/>
              <a:cxnLst/>
              <a:rect l="l" t="t" r="r" b="b"/>
              <a:pathLst>
                <a:path w="245386" h="245269" extrusionOk="0">
                  <a:moveTo>
                    <a:pt x="0" y="245270"/>
                  </a:moveTo>
                  <a:lnTo>
                    <a:pt x="245387" y="245270"/>
                  </a:lnTo>
                  <a:lnTo>
                    <a:pt x="245387" y="0"/>
                  </a:lnTo>
                  <a:lnTo>
                    <a:pt x="0" y="0"/>
                  </a:lnTo>
                  <a:close/>
                </a:path>
              </a:pathLst>
            </a:custGeom>
            <a:solidFill>
              <a:srgbClr val="C3262D"/>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2" name="Google Shape;172;p2"/>
            <p:cNvSpPr/>
            <p:nvPr/>
          </p:nvSpPr>
          <p:spPr>
            <a:xfrm>
              <a:off x="1453768" y="2567421"/>
              <a:ext cx="245389" cy="245269"/>
            </a:xfrm>
            <a:custGeom>
              <a:avLst/>
              <a:gdLst/>
              <a:ahLst/>
              <a:cxnLst/>
              <a:rect l="l" t="t" r="r" b="b"/>
              <a:pathLst>
                <a:path w="245389" h="245269" extrusionOk="0">
                  <a:moveTo>
                    <a:pt x="0" y="245270"/>
                  </a:moveTo>
                  <a:lnTo>
                    <a:pt x="245390" y="245270"/>
                  </a:lnTo>
                  <a:lnTo>
                    <a:pt x="245390" y="0"/>
                  </a:lnTo>
                  <a:lnTo>
                    <a:pt x="0" y="0"/>
                  </a:lnTo>
                  <a:close/>
                </a:path>
              </a:pathLst>
            </a:custGeom>
            <a:solidFill>
              <a:srgbClr val="8E181B"/>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3" name="Google Shape;173;p2"/>
            <p:cNvSpPr/>
            <p:nvPr/>
          </p:nvSpPr>
          <p:spPr>
            <a:xfrm>
              <a:off x="1902225" y="2937730"/>
              <a:ext cx="491041" cy="524949"/>
            </a:xfrm>
            <a:custGeom>
              <a:avLst/>
              <a:gdLst/>
              <a:ahLst/>
              <a:cxnLst/>
              <a:rect l="l" t="t" r="r" b="b"/>
              <a:pathLst>
                <a:path w="491041" h="524949" extrusionOk="0">
                  <a:moveTo>
                    <a:pt x="128997" y="340848"/>
                  </a:moveTo>
                  <a:lnTo>
                    <a:pt x="291501" y="340848"/>
                  </a:lnTo>
                  <a:lnTo>
                    <a:pt x="208311" y="112238"/>
                  </a:lnTo>
                  <a:lnTo>
                    <a:pt x="128997" y="340848"/>
                  </a:lnTo>
                  <a:close/>
                  <a:moveTo>
                    <a:pt x="0" y="524949"/>
                  </a:moveTo>
                  <a:lnTo>
                    <a:pt x="0" y="479924"/>
                  </a:lnTo>
                  <a:lnTo>
                    <a:pt x="39378" y="479924"/>
                  </a:lnTo>
                  <a:lnTo>
                    <a:pt x="205090" y="0"/>
                  </a:lnTo>
                  <a:lnTo>
                    <a:pt x="271087" y="0"/>
                  </a:lnTo>
                  <a:lnTo>
                    <a:pt x="450450" y="479924"/>
                  </a:lnTo>
                  <a:lnTo>
                    <a:pt x="491041" y="479924"/>
                  </a:lnTo>
                  <a:lnTo>
                    <a:pt x="491041" y="524949"/>
                  </a:lnTo>
                  <a:lnTo>
                    <a:pt x="291501" y="524949"/>
                  </a:lnTo>
                  <a:lnTo>
                    <a:pt x="291501" y="479924"/>
                  </a:lnTo>
                  <a:lnTo>
                    <a:pt x="340849" y="479924"/>
                  </a:lnTo>
                  <a:lnTo>
                    <a:pt x="303479" y="381617"/>
                  </a:lnTo>
                  <a:lnTo>
                    <a:pt x="115025" y="381617"/>
                  </a:lnTo>
                  <a:lnTo>
                    <a:pt x="82521" y="479924"/>
                  </a:lnTo>
                  <a:lnTo>
                    <a:pt x="131995" y="479924"/>
                  </a:lnTo>
                  <a:lnTo>
                    <a:pt x="131995" y="524949"/>
                  </a:lnTo>
                  <a:lnTo>
                    <a:pt x="0" y="524949"/>
                  </a:lnTo>
                  <a:close/>
                </a:path>
              </a:pathLst>
            </a:custGeom>
            <a:solidFill>
              <a:srgbClr val="375878"/>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4" name="Google Shape;174;p2"/>
            <p:cNvSpPr/>
            <p:nvPr/>
          </p:nvSpPr>
          <p:spPr>
            <a:xfrm>
              <a:off x="2418226" y="2941082"/>
              <a:ext cx="174914" cy="521597"/>
            </a:xfrm>
            <a:custGeom>
              <a:avLst/>
              <a:gdLst/>
              <a:ahLst/>
              <a:cxnLst/>
              <a:rect l="l" t="t" r="r" b="b"/>
              <a:pathLst>
                <a:path w="174914" h="521597" extrusionOk="0">
                  <a:moveTo>
                    <a:pt x="0" y="521597"/>
                  </a:moveTo>
                  <a:lnTo>
                    <a:pt x="0" y="480441"/>
                  </a:lnTo>
                  <a:lnTo>
                    <a:pt x="42599" y="480441"/>
                  </a:lnTo>
                  <a:lnTo>
                    <a:pt x="42599" y="41543"/>
                  </a:lnTo>
                  <a:lnTo>
                    <a:pt x="0" y="41543"/>
                  </a:lnTo>
                  <a:lnTo>
                    <a:pt x="0" y="0"/>
                  </a:lnTo>
                  <a:lnTo>
                    <a:pt x="132329" y="0"/>
                  </a:lnTo>
                  <a:lnTo>
                    <a:pt x="132329" y="480441"/>
                  </a:lnTo>
                  <a:lnTo>
                    <a:pt x="174915" y="480441"/>
                  </a:lnTo>
                  <a:lnTo>
                    <a:pt x="174915" y="521597"/>
                  </a:lnTo>
                  <a:close/>
                </a:path>
              </a:pathLst>
            </a:custGeom>
            <a:solidFill>
              <a:srgbClr val="375878"/>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5" name="Google Shape;175;p2"/>
            <p:cNvSpPr/>
            <p:nvPr/>
          </p:nvSpPr>
          <p:spPr>
            <a:xfrm>
              <a:off x="2633634" y="2952435"/>
              <a:ext cx="203095" cy="519662"/>
            </a:xfrm>
            <a:custGeom>
              <a:avLst/>
              <a:gdLst/>
              <a:ahLst/>
              <a:cxnLst/>
              <a:rect l="l" t="t" r="r" b="b"/>
              <a:pathLst>
                <a:path w="203095" h="519662" extrusionOk="0">
                  <a:moveTo>
                    <a:pt x="41930" y="184359"/>
                  </a:moveTo>
                  <a:lnTo>
                    <a:pt x="0" y="184359"/>
                  </a:lnTo>
                  <a:lnTo>
                    <a:pt x="0" y="142431"/>
                  </a:lnTo>
                  <a:lnTo>
                    <a:pt x="41930" y="142431"/>
                  </a:lnTo>
                  <a:lnTo>
                    <a:pt x="41930" y="38963"/>
                  </a:lnTo>
                  <a:lnTo>
                    <a:pt x="131325" y="0"/>
                  </a:lnTo>
                  <a:lnTo>
                    <a:pt x="131325" y="142431"/>
                  </a:lnTo>
                  <a:lnTo>
                    <a:pt x="188566" y="142431"/>
                  </a:lnTo>
                  <a:lnTo>
                    <a:pt x="188566" y="184359"/>
                  </a:lnTo>
                  <a:lnTo>
                    <a:pt x="131325" y="184359"/>
                  </a:lnTo>
                  <a:lnTo>
                    <a:pt x="131325" y="442900"/>
                  </a:lnTo>
                  <a:cubicBezTo>
                    <a:pt x="131325" y="457994"/>
                    <a:pt x="132329" y="468058"/>
                    <a:pt x="134212" y="473088"/>
                  </a:cubicBezTo>
                  <a:cubicBezTo>
                    <a:pt x="136206" y="478119"/>
                    <a:pt x="139650" y="480699"/>
                    <a:pt x="144642" y="480699"/>
                  </a:cubicBezTo>
                  <a:cubicBezTo>
                    <a:pt x="150080" y="480699"/>
                    <a:pt x="154849" y="477216"/>
                    <a:pt x="158949" y="470121"/>
                  </a:cubicBezTo>
                  <a:cubicBezTo>
                    <a:pt x="163062" y="463027"/>
                    <a:pt x="166492" y="452705"/>
                    <a:pt x="169044" y="439159"/>
                  </a:cubicBezTo>
                  <a:lnTo>
                    <a:pt x="203096" y="457608"/>
                  </a:lnTo>
                  <a:cubicBezTo>
                    <a:pt x="195106" y="478379"/>
                    <a:pt x="184243" y="493859"/>
                    <a:pt x="170592" y="504181"/>
                  </a:cubicBezTo>
                  <a:cubicBezTo>
                    <a:pt x="156955" y="514502"/>
                    <a:pt x="140542" y="519663"/>
                    <a:pt x="121244" y="519663"/>
                  </a:cubicBezTo>
                  <a:cubicBezTo>
                    <a:pt x="92170" y="519663"/>
                    <a:pt x="71770" y="512436"/>
                    <a:pt x="59792" y="497989"/>
                  </a:cubicBezTo>
                  <a:cubicBezTo>
                    <a:pt x="47926" y="483410"/>
                    <a:pt x="41930" y="456833"/>
                    <a:pt x="41930" y="418000"/>
                  </a:cubicBezTo>
                  <a:lnTo>
                    <a:pt x="41930" y="184359"/>
                  </a:lnTo>
                  <a:close/>
                </a:path>
              </a:pathLst>
            </a:custGeom>
            <a:solidFill>
              <a:srgbClr val="375878"/>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6" name="Google Shape;176;p2"/>
            <p:cNvSpPr/>
            <p:nvPr/>
          </p:nvSpPr>
          <p:spPr>
            <a:xfrm>
              <a:off x="2867895" y="3086608"/>
              <a:ext cx="262218" cy="376070"/>
            </a:xfrm>
            <a:custGeom>
              <a:avLst/>
              <a:gdLst/>
              <a:ahLst/>
              <a:cxnLst/>
              <a:rect l="l" t="t" r="r" b="b"/>
              <a:pathLst>
                <a:path w="262218" h="376070" extrusionOk="0">
                  <a:moveTo>
                    <a:pt x="0" y="376071"/>
                  </a:moveTo>
                  <a:lnTo>
                    <a:pt x="0" y="334915"/>
                  </a:lnTo>
                  <a:lnTo>
                    <a:pt x="42599" y="334915"/>
                  </a:lnTo>
                  <a:lnTo>
                    <a:pt x="42599" y="50184"/>
                  </a:lnTo>
                  <a:lnTo>
                    <a:pt x="0" y="50184"/>
                  </a:lnTo>
                  <a:lnTo>
                    <a:pt x="0" y="8257"/>
                  </a:lnTo>
                  <a:lnTo>
                    <a:pt x="128341" y="8257"/>
                  </a:lnTo>
                  <a:lnTo>
                    <a:pt x="128341" y="76376"/>
                  </a:lnTo>
                  <a:cubicBezTo>
                    <a:pt x="138325" y="51734"/>
                    <a:pt x="150080" y="32770"/>
                    <a:pt x="163606" y="19610"/>
                  </a:cubicBezTo>
                  <a:cubicBezTo>
                    <a:pt x="177146" y="6578"/>
                    <a:pt x="191787" y="0"/>
                    <a:pt x="207641" y="0"/>
                  </a:cubicBezTo>
                  <a:cubicBezTo>
                    <a:pt x="223621" y="0"/>
                    <a:pt x="236589" y="5805"/>
                    <a:pt x="246462" y="17416"/>
                  </a:cubicBezTo>
                  <a:cubicBezTo>
                    <a:pt x="256334" y="29027"/>
                    <a:pt x="261549" y="44509"/>
                    <a:pt x="262219" y="63861"/>
                  </a:cubicBezTo>
                  <a:lnTo>
                    <a:pt x="202426" y="113014"/>
                  </a:lnTo>
                  <a:cubicBezTo>
                    <a:pt x="200544" y="94178"/>
                    <a:pt x="197546" y="80762"/>
                    <a:pt x="193558" y="72763"/>
                  </a:cubicBezTo>
                  <a:cubicBezTo>
                    <a:pt x="189570" y="64894"/>
                    <a:pt x="183797" y="60894"/>
                    <a:pt x="176476" y="60894"/>
                  </a:cubicBezTo>
                  <a:cubicBezTo>
                    <a:pt x="163494" y="60894"/>
                    <a:pt x="152967" y="71602"/>
                    <a:pt x="145088" y="93018"/>
                  </a:cubicBezTo>
                  <a:cubicBezTo>
                    <a:pt x="137210" y="114433"/>
                    <a:pt x="133222" y="143333"/>
                    <a:pt x="133222" y="179585"/>
                  </a:cubicBezTo>
                  <a:lnTo>
                    <a:pt x="133222" y="334915"/>
                  </a:lnTo>
                  <a:lnTo>
                    <a:pt x="181022" y="334915"/>
                  </a:lnTo>
                  <a:lnTo>
                    <a:pt x="181022" y="376070"/>
                  </a:lnTo>
                  <a:lnTo>
                    <a:pt x="0" y="376070"/>
                  </a:lnTo>
                  <a:close/>
                </a:path>
              </a:pathLst>
            </a:custGeom>
            <a:solidFill>
              <a:srgbClr val="375878"/>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7" name="Google Shape;177;p2"/>
            <p:cNvSpPr/>
            <p:nvPr/>
          </p:nvSpPr>
          <p:spPr>
            <a:xfrm>
              <a:off x="3148743" y="2933857"/>
              <a:ext cx="180366" cy="528822"/>
            </a:xfrm>
            <a:custGeom>
              <a:avLst/>
              <a:gdLst/>
              <a:ahLst/>
              <a:cxnLst/>
              <a:rect l="l" t="t" r="r" b="b"/>
              <a:pathLst>
                <a:path w="180366" h="528822" extrusionOk="0">
                  <a:moveTo>
                    <a:pt x="135216" y="487667"/>
                  </a:moveTo>
                  <a:lnTo>
                    <a:pt x="180367" y="487667"/>
                  </a:lnTo>
                  <a:lnTo>
                    <a:pt x="180367" y="528822"/>
                  </a:lnTo>
                  <a:lnTo>
                    <a:pt x="0" y="528822"/>
                  </a:lnTo>
                  <a:lnTo>
                    <a:pt x="0" y="487667"/>
                  </a:lnTo>
                  <a:lnTo>
                    <a:pt x="45151" y="487667"/>
                  </a:lnTo>
                  <a:lnTo>
                    <a:pt x="45151" y="202936"/>
                  </a:lnTo>
                  <a:lnTo>
                    <a:pt x="2552" y="202936"/>
                  </a:lnTo>
                  <a:lnTo>
                    <a:pt x="2552" y="161008"/>
                  </a:lnTo>
                  <a:lnTo>
                    <a:pt x="135216" y="161008"/>
                  </a:lnTo>
                  <a:lnTo>
                    <a:pt x="135216" y="487667"/>
                  </a:lnTo>
                  <a:close/>
                  <a:moveTo>
                    <a:pt x="37050" y="55863"/>
                  </a:moveTo>
                  <a:cubicBezTo>
                    <a:pt x="37050" y="41800"/>
                    <a:pt x="42041" y="29029"/>
                    <a:pt x="52137" y="17418"/>
                  </a:cubicBezTo>
                  <a:cubicBezTo>
                    <a:pt x="62232" y="5805"/>
                    <a:pt x="73206" y="0"/>
                    <a:pt x="85073" y="0"/>
                  </a:cubicBezTo>
                  <a:cubicBezTo>
                    <a:pt x="97943" y="0"/>
                    <a:pt x="109043" y="5547"/>
                    <a:pt x="118581" y="16772"/>
                  </a:cubicBezTo>
                  <a:cubicBezTo>
                    <a:pt x="128118" y="27996"/>
                    <a:pt x="132887" y="41026"/>
                    <a:pt x="132887" y="55863"/>
                  </a:cubicBezTo>
                  <a:cubicBezTo>
                    <a:pt x="132887" y="71732"/>
                    <a:pt x="128341" y="85020"/>
                    <a:pt x="119250" y="95598"/>
                  </a:cubicBezTo>
                  <a:cubicBezTo>
                    <a:pt x="110144" y="106177"/>
                    <a:pt x="98724" y="111467"/>
                    <a:pt x="85073" y="111467"/>
                  </a:cubicBezTo>
                  <a:cubicBezTo>
                    <a:pt x="71882" y="111467"/>
                    <a:pt x="60559" y="106047"/>
                    <a:pt x="51133" y="95211"/>
                  </a:cubicBezTo>
                  <a:cubicBezTo>
                    <a:pt x="41707" y="84374"/>
                    <a:pt x="37050" y="71344"/>
                    <a:pt x="37050" y="55863"/>
                  </a:cubicBezTo>
                  <a:close/>
                </a:path>
              </a:pathLst>
            </a:custGeom>
            <a:solidFill>
              <a:srgbClr val="375878"/>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sp>
          <p:nvSpPr>
            <p:cNvPr id="178" name="Google Shape;178;p2"/>
            <p:cNvSpPr/>
            <p:nvPr/>
          </p:nvSpPr>
          <p:spPr>
            <a:xfrm>
              <a:off x="3374261" y="3086608"/>
              <a:ext cx="321997" cy="385489"/>
            </a:xfrm>
            <a:custGeom>
              <a:avLst/>
              <a:gdLst/>
              <a:ahLst/>
              <a:cxnLst/>
              <a:rect l="l" t="t" r="r" b="b"/>
              <a:pathLst>
                <a:path w="321997" h="385489" extrusionOk="0">
                  <a:moveTo>
                    <a:pt x="192331" y="285376"/>
                  </a:moveTo>
                  <a:lnTo>
                    <a:pt x="192331" y="221127"/>
                  </a:lnTo>
                  <a:cubicBezTo>
                    <a:pt x="192331" y="210806"/>
                    <a:pt x="187785" y="201645"/>
                    <a:pt x="178694" y="193647"/>
                  </a:cubicBezTo>
                  <a:cubicBezTo>
                    <a:pt x="169588" y="185778"/>
                    <a:pt x="158614" y="181778"/>
                    <a:pt x="145632" y="181778"/>
                  </a:cubicBezTo>
                  <a:cubicBezTo>
                    <a:pt x="129331" y="181778"/>
                    <a:pt x="116796" y="188359"/>
                    <a:pt x="107927" y="201645"/>
                  </a:cubicBezTo>
                  <a:cubicBezTo>
                    <a:pt x="99045" y="214805"/>
                    <a:pt x="94611" y="233770"/>
                    <a:pt x="94611" y="258541"/>
                  </a:cubicBezTo>
                  <a:cubicBezTo>
                    <a:pt x="94611" y="283182"/>
                    <a:pt x="99045" y="302533"/>
                    <a:pt x="107816" y="316468"/>
                  </a:cubicBezTo>
                  <a:cubicBezTo>
                    <a:pt x="116573" y="330529"/>
                    <a:pt x="128662" y="337496"/>
                    <a:pt x="144307" y="337496"/>
                  </a:cubicBezTo>
                  <a:cubicBezTo>
                    <a:pt x="157945" y="337496"/>
                    <a:pt x="169365" y="332335"/>
                    <a:pt x="178582" y="322015"/>
                  </a:cubicBezTo>
                  <a:cubicBezTo>
                    <a:pt x="187785" y="311694"/>
                    <a:pt x="192331" y="299437"/>
                    <a:pt x="192331" y="285376"/>
                  </a:cubicBezTo>
                  <a:close/>
                  <a:moveTo>
                    <a:pt x="192331" y="376071"/>
                  </a:moveTo>
                  <a:lnTo>
                    <a:pt x="192331" y="341239"/>
                  </a:lnTo>
                  <a:cubicBezTo>
                    <a:pt x="181022" y="355945"/>
                    <a:pt x="167929" y="366910"/>
                    <a:pt x="153064" y="374393"/>
                  </a:cubicBezTo>
                  <a:cubicBezTo>
                    <a:pt x="138088" y="381748"/>
                    <a:pt x="121342" y="385490"/>
                    <a:pt x="103047" y="385490"/>
                  </a:cubicBezTo>
                  <a:cubicBezTo>
                    <a:pt x="71101" y="385490"/>
                    <a:pt x="46029" y="374522"/>
                    <a:pt x="27609" y="352591"/>
                  </a:cubicBezTo>
                  <a:cubicBezTo>
                    <a:pt x="9203" y="330659"/>
                    <a:pt x="0" y="300598"/>
                    <a:pt x="0" y="262282"/>
                  </a:cubicBezTo>
                  <a:cubicBezTo>
                    <a:pt x="0" y="226029"/>
                    <a:pt x="10416" y="196098"/>
                    <a:pt x="31165" y="172619"/>
                  </a:cubicBezTo>
                  <a:cubicBezTo>
                    <a:pt x="52012" y="149269"/>
                    <a:pt x="78854" y="137526"/>
                    <a:pt x="111804" y="137526"/>
                  </a:cubicBezTo>
                  <a:cubicBezTo>
                    <a:pt x="128439" y="137526"/>
                    <a:pt x="143415" y="140365"/>
                    <a:pt x="156732" y="146170"/>
                  </a:cubicBezTo>
                  <a:cubicBezTo>
                    <a:pt x="170034" y="151977"/>
                    <a:pt x="181901" y="160750"/>
                    <a:pt x="192331" y="172361"/>
                  </a:cubicBezTo>
                  <a:lnTo>
                    <a:pt x="192331" y="125143"/>
                  </a:lnTo>
                  <a:cubicBezTo>
                    <a:pt x="192331" y="90050"/>
                    <a:pt x="188120" y="67216"/>
                    <a:pt x="179795" y="56378"/>
                  </a:cubicBezTo>
                  <a:cubicBezTo>
                    <a:pt x="171484" y="45541"/>
                    <a:pt x="156397" y="40123"/>
                    <a:pt x="134547" y="40123"/>
                  </a:cubicBezTo>
                  <a:cubicBezTo>
                    <a:pt x="118232" y="40123"/>
                    <a:pt x="103814" y="43606"/>
                    <a:pt x="91278" y="50572"/>
                  </a:cubicBezTo>
                  <a:cubicBezTo>
                    <a:pt x="78742" y="57410"/>
                    <a:pt x="66318" y="68765"/>
                    <a:pt x="53908" y="84374"/>
                  </a:cubicBezTo>
                  <a:lnTo>
                    <a:pt x="22729" y="43090"/>
                  </a:lnTo>
                  <a:cubicBezTo>
                    <a:pt x="35711" y="29029"/>
                    <a:pt x="53238" y="18319"/>
                    <a:pt x="75424" y="10966"/>
                  </a:cubicBezTo>
                  <a:cubicBezTo>
                    <a:pt x="97497" y="3613"/>
                    <a:pt x="123112" y="0"/>
                    <a:pt x="152395" y="0"/>
                  </a:cubicBezTo>
                  <a:cubicBezTo>
                    <a:pt x="199205" y="0"/>
                    <a:pt x="232379" y="9160"/>
                    <a:pt x="252012" y="27351"/>
                  </a:cubicBezTo>
                  <a:cubicBezTo>
                    <a:pt x="271645" y="45670"/>
                    <a:pt x="281406" y="77279"/>
                    <a:pt x="281406" y="122045"/>
                  </a:cubicBezTo>
                  <a:lnTo>
                    <a:pt x="281406" y="334915"/>
                  </a:lnTo>
                  <a:lnTo>
                    <a:pt x="321997" y="334915"/>
                  </a:lnTo>
                  <a:lnTo>
                    <a:pt x="321997" y="376071"/>
                  </a:lnTo>
                  <a:lnTo>
                    <a:pt x="192331" y="376071"/>
                  </a:lnTo>
                  <a:close/>
                </a:path>
              </a:pathLst>
            </a:custGeom>
            <a:solidFill>
              <a:srgbClr val="375878"/>
            </a:solidFill>
            <a:ln>
              <a:noFill/>
            </a:ln>
          </p:spPr>
          <p:txBody>
            <a:bodyPr spcFirstLastPara="1" wrap="square" lIns="37925" tIns="19025" rIns="37925" bIns="19025" anchor="ctr" anchorCtr="0">
              <a:noAutofit/>
            </a:bodyPr>
            <a:lstStyle/>
            <a:p>
              <a:pPr marL="0" marR="0" lvl="0" indent="0" algn="l" rtl="0">
                <a:lnSpc>
                  <a:spcPct val="100000"/>
                </a:lnSpc>
                <a:spcBef>
                  <a:spcPts val="0"/>
                </a:spcBef>
                <a:spcAft>
                  <a:spcPts val="0"/>
                </a:spcAft>
                <a:buClr>
                  <a:srgbClr val="000000"/>
                </a:buClr>
                <a:buSzPts val="609"/>
                <a:buFont typeface="Arial"/>
                <a:buNone/>
              </a:pPr>
              <a:endParaRPr sz="609" b="0" i="0" u="none" strike="noStrike" cap="none">
                <a:solidFill>
                  <a:srgbClr val="000000"/>
                </a:solidFill>
                <a:latin typeface="Arial"/>
                <a:ea typeface="Arial"/>
                <a:cs typeface="Arial"/>
                <a:sym typeface="Arial"/>
              </a:endParaRPr>
            </a:p>
          </p:txBody>
        </p:sp>
      </p:grpSp>
      <p:grpSp>
        <p:nvGrpSpPr>
          <p:cNvPr id="179" name="Google Shape;179;p2"/>
          <p:cNvGrpSpPr/>
          <p:nvPr/>
        </p:nvGrpSpPr>
        <p:grpSpPr>
          <a:xfrm>
            <a:off x="7055067" y="1717922"/>
            <a:ext cx="2122721" cy="392148"/>
            <a:chOff x="5962994" y="3108959"/>
            <a:chExt cx="2449199" cy="452461"/>
          </a:xfrm>
        </p:grpSpPr>
        <p:sp>
          <p:nvSpPr>
            <p:cNvPr id="180" name="Google Shape;180;p2"/>
            <p:cNvSpPr/>
            <p:nvPr/>
          </p:nvSpPr>
          <p:spPr>
            <a:xfrm>
              <a:off x="5962994" y="3108959"/>
              <a:ext cx="307812" cy="365759"/>
            </a:xfrm>
            <a:custGeom>
              <a:avLst/>
              <a:gdLst/>
              <a:ahLst/>
              <a:cxnLst/>
              <a:rect l="l" t="t" r="r" b="b"/>
              <a:pathLst>
                <a:path w="307812" h="365759" extrusionOk="0">
                  <a:moveTo>
                    <a:pt x="0" y="0"/>
                  </a:moveTo>
                  <a:lnTo>
                    <a:pt x="179557" y="0"/>
                  </a:lnTo>
                  <a:cubicBezTo>
                    <a:pt x="213759" y="0"/>
                    <a:pt x="239410" y="8573"/>
                    <a:pt x="258411" y="22860"/>
                  </a:cubicBezTo>
                  <a:cubicBezTo>
                    <a:pt x="279311" y="40005"/>
                    <a:pt x="290712" y="64770"/>
                    <a:pt x="290712" y="95250"/>
                  </a:cubicBezTo>
                  <a:cubicBezTo>
                    <a:pt x="290712" y="130493"/>
                    <a:pt x="276461" y="152400"/>
                    <a:pt x="247960" y="165735"/>
                  </a:cubicBezTo>
                  <a:lnTo>
                    <a:pt x="247960" y="167640"/>
                  </a:lnTo>
                  <a:cubicBezTo>
                    <a:pt x="285962" y="180023"/>
                    <a:pt x="307813" y="214313"/>
                    <a:pt x="307813" y="255270"/>
                  </a:cubicBezTo>
                  <a:cubicBezTo>
                    <a:pt x="307813" y="294323"/>
                    <a:pt x="292612" y="324803"/>
                    <a:pt x="267911" y="343853"/>
                  </a:cubicBezTo>
                  <a:cubicBezTo>
                    <a:pt x="247010" y="359093"/>
                    <a:pt x="220409" y="365760"/>
                    <a:pt x="184307" y="365760"/>
                  </a:cubicBezTo>
                  <a:lnTo>
                    <a:pt x="0" y="365760"/>
                  </a:lnTo>
                  <a:lnTo>
                    <a:pt x="0" y="0"/>
                  </a:lnTo>
                  <a:close/>
                  <a:moveTo>
                    <a:pt x="161507" y="142875"/>
                  </a:moveTo>
                  <a:cubicBezTo>
                    <a:pt x="180507" y="142875"/>
                    <a:pt x="194758" y="132398"/>
                    <a:pt x="194758" y="110490"/>
                  </a:cubicBezTo>
                  <a:cubicBezTo>
                    <a:pt x="194758" y="89535"/>
                    <a:pt x="180507" y="79058"/>
                    <a:pt x="160557" y="79058"/>
                  </a:cubicBezTo>
                  <a:lnTo>
                    <a:pt x="98804" y="79058"/>
                  </a:lnTo>
                  <a:lnTo>
                    <a:pt x="98804" y="141923"/>
                  </a:lnTo>
                  <a:lnTo>
                    <a:pt x="161507" y="141923"/>
                  </a:lnTo>
                  <a:close/>
                  <a:moveTo>
                    <a:pt x="170057" y="284798"/>
                  </a:moveTo>
                  <a:cubicBezTo>
                    <a:pt x="191908" y="284798"/>
                    <a:pt x="208058" y="271463"/>
                    <a:pt x="208058" y="247650"/>
                  </a:cubicBezTo>
                  <a:cubicBezTo>
                    <a:pt x="208058" y="221933"/>
                    <a:pt x="190958" y="210503"/>
                    <a:pt x="170057" y="210503"/>
                  </a:cubicBezTo>
                  <a:lnTo>
                    <a:pt x="99754" y="210503"/>
                  </a:lnTo>
                  <a:lnTo>
                    <a:pt x="99754" y="285750"/>
                  </a:lnTo>
                  <a:lnTo>
                    <a:pt x="170057" y="285750"/>
                  </a:ln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sp>
          <p:nvSpPr>
            <p:cNvPr id="181" name="Google Shape;181;p2"/>
            <p:cNvSpPr/>
            <p:nvPr/>
          </p:nvSpPr>
          <p:spPr>
            <a:xfrm>
              <a:off x="6286957" y="3108959"/>
              <a:ext cx="94053" cy="366712"/>
            </a:xfrm>
            <a:custGeom>
              <a:avLst/>
              <a:gdLst/>
              <a:ahLst/>
              <a:cxnLst/>
              <a:rect l="l" t="t" r="r" b="b"/>
              <a:pathLst>
                <a:path w="94053" h="366712" extrusionOk="0">
                  <a:moveTo>
                    <a:pt x="0" y="0"/>
                  </a:moveTo>
                  <a:lnTo>
                    <a:pt x="94054" y="0"/>
                  </a:lnTo>
                  <a:lnTo>
                    <a:pt x="94054" y="366713"/>
                  </a:lnTo>
                  <a:lnTo>
                    <a:pt x="0" y="366713"/>
                  </a:lnTo>
                  <a:lnTo>
                    <a:pt x="0" y="0"/>
                  </a:ln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sp>
          <p:nvSpPr>
            <p:cNvPr id="182" name="Google Shape;182;p2"/>
            <p:cNvSpPr/>
            <p:nvPr/>
          </p:nvSpPr>
          <p:spPr>
            <a:xfrm>
              <a:off x="6400012" y="3207067"/>
              <a:ext cx="270761" cy="276225"/>
            </a:xfrm>
            <a:custGeom>
              <a:avLst/>
              <a:gdLst/>
              <a:ahLst/>
              <a:cxnLst/>
              <a:rect l="l" t="t" r="r" b="b"/>
              <a:pathLst>
                <a:path w="270761" h="276225" extrusionOk="0">
                  <a:moveTo>
                    <a:pt x="0" y="138113"/>
                  </a:moveTo>
                  <a:cubicBezTo>
                    <a:pt x="0" y="55245"/>
                    <a:pt x="53202" y="0"/>
                    <a:pt x="135856" y="0"/>
                  </a:cubicBezTo>
                  <a:cubicBezTo>
                    <a:pt x="218509" y="0"/>
                    <a:pt x="270761" y="56198"/>
                    <a:pt x="270761" y="138113"/>
                  </a:cubicBezTo>
                  <a:cubicBezTo>
                    <a:pt x="270761" y="220980"/>
                    <a:pt x="218509" y="276225"/>
                    <a:pt x="135856" y="276225"/>
                  </a:cubicBezTo>
                  <a:cubicBezTo>
                    <a:pt x="53202" y="276225"/>
                    <a:pt x="0" y="220980"/>
                    <a:pt x="0" y="138113"/>
                  </a:cubicBezTo>
                  <a:close/>
                  <a:moveTo>
                    <a:pt x="176707" y="138113"/>
                  </a:moveTo>
                  <a:cubicBezTo>
                    <a:pt x="176707" y="92393"/>
                    <a:pt x="162457" y="63818"/>
                    <a:pt x="133956" y="63818"/>
                  </a:cubicBezTo>
                  <a:cubicBezTo>
                    <a:pt x="105454" y="63818"/>
                    <a:pt x="92154" y="92393"/>
                    <a:pt x="92154" y="138113"/>
                  </a:cubicBezTo>
                  <a:cubicBezTo>
                    <a:pt x="92154" y="183833"/>
                    <a:pt x="105454" y="213360"/>
                    <a:pt x="133956" y="213360"/>
                  </a:cubicBezTo>
                  <a:cubicBezTo>
                    <a:pt x="162457" y="212408"/>
                    <a:pt x="176707" y="183833"/>
                    <a:pt x="176707" y="138113"/>
                  </a:cubicBez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sp>
          <p:nvSpPr>
            <p:cNvPr id="183" name="Google Shape;183;p2"/>
            <p:cNvSpPr/>
            <p:nvPr/>
          </p:nvSpPr>
          <p:spPr>
            <a:xfrm>
              <a:off x="6681223" y="3207067"/>
              <a:ext cx="269810" cy="276225"/>
            </a:xfrm>
            <a:custGeom>
              <a:avLst/>
              <a:gdLst/>
              <a:ahLst/>
              <a:cxnLst/>
              <a:rect l="l" t="t" r="r" b="b"/>
              <a:pathLst>
                <a:path w="269810" h="276225" extrusionOk="0">
                  <a:moveTo>
                    <a:pt x="0" y="138113"/>
                  </a:moveTo>
                  <a:cubicBezTo>
                    <a:pt x="0" y="55245"/>
                    <a:pt x="53202" y="0"/>
                    <a:pt x="135855" y="0"/>
                  </a:cubicBezTo>
                  <a:cubicBezTo>
                    <a:pt x="218509" y="0"/>
                    <a:pt x="269811" y="55245"/>
                    <a:pt x="269811" y="138113"/>
                  </a:cubicBezTo>
                  <a:cubicBezTo>
                    <a:pt x="269811" y="220980"/>
                    <a:pt x="217559" y="276225"/>
                    <a:pt x="134905" y="276225"/>
                  </a:cubicBezTo>
                  <a:cubicBezTo>
                    <a:pt x="53202" y="276225"/>
                    <a:pt x="0" y="220980"/>
                    <a:pt x="0" y="138113"/>
                  </a:cubicBezTo>
                  <a:close/>
                  <a:moveTo>
                    <a:pt x="176707" y="138113"/>
                  </a:moveTo>
                  <a:cubicBezTo>
                    <a:pt x="176707" y="92393"/>
                    <a:pt x="162457" y="63818"/>
                    <a:pt x="133955" y="63818"/>
                  </a:cubicBezTo>
                  <a:cubicBezTo>
                    <a:pt x="105454" y="63818"/>
                    <a:pt x="92154" y="92393"/>
                    <a:pt x="92154" y="138113"/>
                  </a:cubicBezTo>
                  <a:cubicBezTo>
                    <a:pt x="92154" y="183833"/>
                    <a:pt x="105454" y="213360"/>
                    <a:pt x="133955" y="213360"/>
                  </a:cubicBezTo>
                  <a:cubicBezTo>
                    <a:pt x="162457" y="212408"/>
                    <a:pt x="176707" y="183833"/>
                    <a:pt x="176707" y="138113"/>
                  </a:cubicBez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sp>
          <p:nvSpPr>
            <p:cNvPr id="184" name="Google Shape;184;p2"/>
            <p:cNvSpPr/>
            <p:nvPr/>
          </p:nvSpPr>
          <p:spPr>
            <a:xfrm>
              <a:off x="6970035" y="3206115"/>
              <a:ext cx="407566" cy="268604"/>
            </a:xfrm>
            <a:custGeom>
              <a:avLst/>
              <a:gdLst/>
              <a:ahLst/>
              <a:cxnLst/>
              <a:rect l="l" t="t" r="r" b="b"/>
              <a:pathLst>
                <a:path w="407566" h="268604" extrusionOk="0">
                  <a:moveTo>
                    <a:pt x="0" y="7620"/>
                  </a:moveTo>
                  <a:lnTo>
                    <a:pt x="87404" y="7620"/>
                  </a:lnTo>
                  <a:lnTo>
                    <a:pt x="87404" y="46673"/>
                  </a:lnTo>
                  <a:lnTo>
                    <a:pt x="89304" y="46673"/>
                  </a:lnTo>
                  <a:cubicBezTo>
                    <a:pt x="106404" y="16192"/>
                    <a:pt x="130155" y="0"/>
                    <a:pt x="168157" y="0"/>
                  </a:cubicBezTo>
                  <a:cubicBezTo>
                    <a:pt x="201408" y="0"/>
                    <a:pt x="226109" y="16192"/>
                    <a:pt x="238460" y="44768"/>
                  </a:cubicBezTo>
                  <a:lnTo>
                    <a:pt x="240360" y="44768"/>
                  </a:lnTo>
                  <a:cubicBezTo>
                    <a:pt x="261261" y="10478"/>
                    <a:pt x="288812" y="0"/>
                    <a:pt x="321113" y="0"/>
                  </a:cubicBezTo>
                  <a:cubicBezTo>
                    <a:pt x="381916" y="0"/>
                    <a:pt x="407567" y="44768"/>
                    <a:pt x="407567" y="104775"/>
                  </a:cubicBezTo>
                  <a:lnTo>
                    <a:pt x="407567" y="268605"/>
                  </a:lnTo>
                  <a:lnTo>
                    <a:pt x="316363" y="268605"/>
                  </a:lnTo>
                  <a:lnTo>
                    <a:pt x="316363" y="120968"/>
                  </a:lnTo>
                  <a:cubicBezTo>
                    <a:pt x="316363" y="94298"/>
                    <a:pt x="307813" y="77153"/>
                    <a:pt x="285012" y="77153"/>
                  </a:cubicBezTo>
                  <a:cubicBezTo>
                    <a:pt x="262211" y="77153"/>
                    <a:pt x="250810" y="98108"/>
                    <a:pt x="250810" y="126683"/>
                  </a:cubicBezTo>
                  <a:lnTo>
                    <a:pt x="250810" y="268605"/>
                  </a:lnTo>
                  <a:lnTo>
                    <a:pt x="159607" y="268605"/>
                  </a:lnTo>
                  <a:lnTo>
                    <a:pt x="159607" y="120968"/>
                  </a:lnTo>
                  <a:cubicBezTo>
                    <a:pt x="159607" y="94298"/>
                    <a:pt x="151056" y="77153"/>
                    <a:pt x="128255" y="77153"/>
                  </a:cubicBezTo>
                  <a:cubicBezTo>
                    <a:pt x="105454" y="77153"/>
                    <a:pt x="94054" y="98108"/>
                    <a:pt x="94054" y="126683"/>
                  </a:cubicBezTo>
                  <a:lnTo>
                    <a:pt x="94054" y="268605"/>
                  </a:lnTo>
                  <a:lnTo>
                    <a:pt x="0" y="268605"/>
                  </a:lnTo>
                  <a:cubicBezTo>
                    <a:pt x="0" y="268605"/>
                    <a:pt x="0" y="7620"/>
                    <a:pt x="0" y="7620"/>
                  </a:cubicBez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sp>
          <p:nvSpPr>
            <p:cNvPr id="185" name="Google Shape;185;p2"/>
            <p:cNvSpPr/>
            <p:nvPr/>
          </p:nvSpPr>
          <p:spPr>
            <a:xfrm>
              <a:off x="7404203" y="3108959"/>
              <a:ext cx="270761" cy="374332"/>
            </a:xfrm>
            <a:custGeom>
              <a:avLst/>
              <a:gdLst/>
              <a:ahLst/>
              <a:cxnLst/>
              <a:rect l="l" t="t" r="r" b="b"/>
              <a:pathLst>
                <a:path w="270761" h="374332" extrusionOk="0">
                  <a:moveTo>
                    <a:pt x="88353" y="331470"/>
                  </a:moveTo>
                  <a:lnTo>
                    <a:pt x="87403" y="331470"/>
                  </a:lnTo>
                  <a:lnTo>
                    <a:pt x="87403" y="365760"/>
                  </a:lnTo>
                  <a:lnTo>
                    <a:pt x="0" y="365760"/>
                  </a:lnTo>
                  <a:lnTo>
                    <a:pt x="0" y="0"/>
                  </a:lnTo>
                  <a:lnTo>
                    <a:pt x="91203" y="0"/>
                  </a:lnTo>
                  <a:lnTo>
                    <a:pt x="91203" y="131445"/>
                  </a:lnTo>
                  <a:lnTo>
                    <a:pt x="93104" y="131445"/>
                  </a:lnTo>
                  <a:cubicBezTo>
                    <a:pt x="110204" y="108585"/>
                    <a:pt x="133955" y="96203"/>
                    <a:pt x="167207" y="96203"/>
                  </a:cubicBezTo>
                  <a:cubicBezTo>
                    <a:pt x="232760" y="96203"/>
                    <a:pt x="270761" y="155258"/>
                    <a:pt x="270761" y="234315"/>
                  </a:cubicBezTo>
                  <a:cubicBezTo>
                    <a:pt x="270761" y="322898"/>
                    <a:pt x="229909" y="374333"/>
                    <a:pt x="161507" y="374333"/>
                  </a:cubicBezTo>
                  <a:cubicBezTo>
                    <a:pt x="133005" y="374333"/>
                    <a:pt x="103554" y="360998"/>
                    <a:pt x="88353" y="331470"/>
                  </a:cubicBezTo>
                  <a:close/>
                  <a:moveTo>
                    <a:pt x="176707" y="233363"/>
                  </a:moveTo>
                  <a:cubicBezTo>
                    <a:pt x="176707" y="191453"/>
                    <a:pt x="161507" y="163830"/>
                    <a:pt x="133955" y="163830"/>
                  </a:cubicBezTo>
                  <a:cubicBezTo>
                    <a:pt x="105454" y="163830"/>
                    <a:pt x="88353" y="191453"/>
                    <a:pt x="88353" y="233363"/>
                  </a:cubicBezTo>
                  <a:cubicBezTo>
                    <a:pt x="88353" y="275273"/>
                    <a:pt x="106404" y="302895"/>
                    <a:pt x="133955" y="302895"/>
                  </a:cubicBezTo>
                  <a:cubicBezTo>
                    <a:pt x="161507" y="302895"/>
                    <a:pt x="176707" y="276225"/>
                    <a:pt x="176707" y="233363"/>
                  </a:cubicBez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sp>
          <p:nvSpPr>
            <p:cNvPr id="186" name="Google Shape;186;p2"/>
            <p:cNvSpPr/>
            <p:nvPr/>
          </p:nvSpPr>
          <p:spPr>
            <a:xfrm>
              <a:off x="7685414" y="3206115"/>
              <a:ext cx="266058" cy="277177"/>
            </a:xfrm>
            <a:custGeom>
              <a:avLst/>
              <a:gdLst/>
              <a:ahLst/>
              <a:cxnLst/>
              <a:rect l="l" t="t" r="r" b="b"/>
              <a:pathLst>
                <a:path w="266058" h="277177" extrusionOk="0">
                  <a:moveTo>
                    <a:pt x="0" y="138113"/>
                  </a:moveTo>
                  <a:cubicBezTo>
                    <a:pt x="0" y="56198"/>
                    <a:pt x="54152" y="0"/>
                    <a:pt x="132056" y="0"/>
                  </a:cubicBezTo>
                  <a:cubicBezTo>
                    <a:pt x="171007" y="0"/>
                    <a:pt x="200458" y="12383"/>
                    <a:pt x="223259" y="34290"/>
                  </a:cubicBezTo>
                  <a:cubicBezTo>
                    <a:pt x="253660" y="63818"/>
                    <a:pt x="266961" y="109538"/>
                    <a:pt x="266011" y="162878"/>
                  </a:cubicBezTo>
                  <a:lnTo>
                    <a:pt x="91204" y="162878"/>
                  </a:lnTo>
                  <a:cubicBezTo>
                    <a:pt x="95004" y="195263"/>
                    <a:pt x="110205" y="212408"/>
                    <a:pt x="137756" y="212408"/>
                  </a:cubicBezTo>
                  <a:cubicBezTo>
                    <a:pt x="153906" y="212408"/>
                    <a:pt x="168157" y="204788"/>
                    <a:pt x="173857" y="187643"/>
                  </a:cubicBezTo>
                  <a:lnTo>
                    <a:pt x="262211" y="187643"/>
                  </a:lnTo>
                  <a:cubicBezTo>
                    <a:pt x="247010" y="247650"/>
                    <a:pt x="200458" y="277178"/>
                    <a:pt x="134906" y="277178"/>
                  </a:cubicBezTo>
                  <a:cubicBezTo>
                    <a:pt x="54152" y="276225"/>
                    <a:pt x="0" y="220980"/>
                    <a:pt x="0" y="138113"/>
                  </a:cubicBezTo>
                  <a:close/>
                  <a:moveTo>
                    <a:pt x="91204" y="110490"/>
                  </a:moveTo>
                  <a:lnTo>
                    <a:pt x="174807" y="110490"/>
                  </a:lnTo>
                  <a:cubicBezTo>
                    <a:pt x="172907" y="79058"/>
                    <a:pt x="155807" y="62865"/>
                    <a:pt x="133956" y="62865"/>
                  </a:cubicBezTo>
                  <a:cubicBezTo>
                    <a:pt x="108305" y="61913"/>
                    <a:pt x="94054" y="80010"/>
                    <a:pt x="91204" y="110490"/>
                  </a:cubicBez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sp>
          <p:nvSpPr>
            <p:cNvPr id="187" name="Google Shape;187;p2"/>
            <p:cNvSpPr/>
            <p:nvPr/>
          </p:nvSpPr>
          <p:spPr>
            <a:xfrm>
              <a:off x="7967576" y="3208020"/>
              <a:ext cx="179557" cy="267652"/>
            </a:xfrm>
            <a:custGeom>
              <a:avLst/>
              <a:gdLst/>
              <a:ahLst/>
              <a:cxnLst/>
              <a:rect l="l" t="t" r="r" b="b"/>
              <a:pathLst>
                <a:path w="179557" h="267652" extrusionOk="0">
                  <a:moveTo>
                    <a:pt x="87404" y="50483"/>
                  </a:moveTo>
                  <a:lnTo>
                    <a:pt x="89304" y="50483"/>
                  </a:lnTo>
                  <a:cubicBezTo>
                    <a:pt x="108304" y="14287"/>
                    <a:pt x="133005" y="0"/>
                    <a:pt x="164357" y="0"/>
                  </a:cubicBezTo>
                  <a:cubicBezTo>
                    <a:pt x="171957" y="0"/>
                    <a:pt x="176707" y="952"/>
                    <a:pt x="179557" y="2858"/>
                  </a:cubicBezTo>
                  <a:lnTo>
                    <a:pt x="179557" y="82868"/>
                  </a:lnTo>
                  <a:lnTo>
                    <a:pt x="177657" y="82868"/>
                  </a:lnTo>
                  <a:cubicBezTo>
                    <a:pt x="123505" y="73343"/>
                    <a:pt x="92154" y="99060"/>
                    <a:pt x="92154" y="158115"/>
                  </a:cubicBezTo>
                  <a:lnTo>
                    <a:pt x="92154" y="267653"/>
                  </a:lnTo>
                  <a:lnTo>
                    <a:pt x="0" y="267653"/>
                  </a:lnTo>
                  <a:lnTo>
                    <a:pt x="0" y="5715"/>
                  </a:lnTo>
                  <a:lnTo>
                    <a:pt x="87404" y="5715"/>
                  </a:lnTo>
                  <a:lnTo>
                    <a:pt x="87404" y="50483"/>
                  </a:ln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sp>
          <p:nvSpPr>
            <p:cNvPr id="188" name="Google Shape;188;p2"/>
            <p:cNvSpPr/>
            <p:nvPr/>
          </p:nvSpPr>
          <p:spPr>
            <a:xfrm>
              <a:off x="8151883" y="3205162"/>
              <a:ext cx="260310" cy="356258"/>
            </a:xfrm>
            <a:custGeom>
              <a:avLst/>
              <a:gdLst/>
              <a:ahLst/>
              <a:cxnLst/>
              <a:rect l="l" t="t" r="r" b="b"/>
              <a:pathLst>
                <a:path w="260310" h="356258" extrusionOk="0">
                  <a:moveTo>
                    <a:pt x="4750" y="270510"/>
                  </a:moveTo>
                  <a:lnTo>
                    <a:pt x="93104" y="270510"/>
                  </a:lnTo>
                  <a:cubicBezTo>
                    <a:pt x="96904" y="281940"/>
                    <a:pt x="108304" y="292418"/>
                    <a:pt x="130155" y="292418"/>
                  </a:cubicBezTo>
                  <a:cubicBezTo>
                    <a:pt x="159607" y="292418"/>
                    <a:pt x="170057" y="274320"/>
                    <a:pt x="170057" y="246698"/>
                  </a:cubicBezTo>
                  <a:lnTo>
                    <a:pt x="170057" y="227648"/>
                  </a:lnTo>
                  <a:lnTo>
                    <a:pt x="168157" y="227648"/>
                  </a:lnTo>
                  <a:cubicBezTo>
                    <a:pt x="153906" y="244793"/>
                    <a:pt x="133956" y="257175"/>
                    <a:pt x="105454" y="257175"/>
                  </a:cubicBezTo>
                  <a:cubicBezTo>
                    <a:pt x="49402" y="257175"/>
                    <a:pt x="0" y="215265"/>
                    <a:pt x="0" y="133350"/>
                  </a:cubicBezTo>
                  <a:cubicBezTo>
                    <a:pt x="0" y="58103"/>
                    <a:pt x="39902" y="0"/>
                    <a:pt x="100704" y="0"/>
                  </a:cubicBezTo>
                  <a:cubicBezTo>
                    <a:pt x="135856" y="0"/>
                    <a:pt x="156756" y="14288"/>
                    <a:pt x="171007" y="36195"/>
                  </a:cubicBezTo>
                  <a:lnTo>
                    <a:pt x="172907" y="36195"/>
                  </a:lnTo>
                  <a:lnTo>
                    <a:pt x="172907" y="7620"/>
                  </a:lnTo>
                  <a:lnTo>
                    <a:pt x="260311" y="7620"/>
                  </a:lnTo>
                  <a:lnTo>
                    <a:pt x="260311" y="234315"/>
                  </a:lnTo>
                  <a:cubicBezTo>
                    <a:pt x="260311" y="276225"/>
                    <a:pt x="246060" y="308610"/>
                    <a:pt x="224209" y="327660"/>
                  </a:cubicBezTo>
                  <a:cubicBezTo>
                    <a:pt x="201408" y="347663"/>
                    <a:pt x="169107" y="356235"/>
                    <a:pt x="132055" y="356235"/>
                  </a:cubicBezTo>
                  <a:cubicBezTo>
                    <a:pt x="61753" y="357188"/>
                    <a:pt x="13300" y="328613"/>
                    <a:pt x="4750" y="270510"/>
                  </a:cubicBezTo>
                  <a:close/>
                  <a:moveTo>
                    <a:pt x="173857" y="129540"/>
                  </a:moveTo>
                  <a:cubicBezTo>
                    <a:pt x="173857" y="97155"/>
                    <a:pt x="158657" y="70485"/>
                    <a:pt x="132055" y="70485"/>
                  </a:cubicBezTo>
                  <a:cubicBezTo>
                    <a:pt x="106404" y="70485"/>
                    <a:pt x="90254" y="93345"/>
                    <a:pt x="90254" y="129540"/>
                  </a:cubicBezTo>
                  <a:cubicBezTo>
                    <a:pt x="90254" y="164783"/>
                    <a:pt x="106404" y="189548"/>
                    <a:pt x="132055" y="189548"/>
                  </a:cubicBezTo>
                  <a:cubicBezTo>
                    <a:pt x="157706" y="189548"/>
                    <a:pt x="173857" y="163830"/>
                    <a:pt x="173857" y="129540"/>
                  </a:cubicBezTo>
                  <a:close/>
                </a:path>
              </a:pathLst>
            </a:custGeom>
            <a:solidFill>
              <a:srgbClr val="000000"/>
            </a:solidFill>
            <a:ln>
              <a:noFill/>
            </a:ln>
          </p:spPr>
          <p:txBody>
            <a:bodyPr spcFirstLastPara="1" wrap="square" lIns="160725" tIns="80325" rIns="160725" bIns="80325" anchor="ctr" anchorCtr="0">
              <a:noAutofit/>
            </a:bodyPr>
            <a:lstStyle/>
            <a:p>
              <a:pPr marL="0" marR="0" lvl="0" indent="0" algn="l" rtl="0">
                <a:lnSpc>
                  <a:spcPct val="100000"/>
                </a:lnSpc>
                <a:spcBef>
                  <a:spcPts val="0"/>
                </a:spcBef>
                <a:spcAft>
                  <a:spcPts val="0"/>
                </a:spcAft>
                <a:buClr>
                  <a:srgbClr val="000000"/>
                </a:buClr>
                <a:buSzPts val="2575"/>
                <a:buFont typeface="Arial"/>
                <a:buNone/>
              </a:pPr>
              <a:endParaRPr sz="2575" b="0" i="0" u="none" strike="noStrike" cap="none">
                <a:solidFill>
                  <a:srgbClr val="000000"/>
                </a:solidFill>
                <a:latin typeface="Arial"/>
                <a:ea typeface="Arial"/>
                <a:cs typeface="Arial"/>
                <a:sym typeface="Arial"/>
              </a:endParaRPr>
            </a:p>
          </p:txBody>
        </p:sp>
      </p:grpSp>
      <p:sp>
        <p:nvSpPr>
          <p:cNvPr id="189" name="Google Shape;189;p2"/>
          <p:cNvSpPr/>
          <p:nvPr/>
        </p:nvSpPr>
        <p:spPr>
          <a:xfrm>
            <a:off x="10663525" y="3511826"/>
            <a:ext cx="1142809" cy="416613"/>
          </a:xfrm>
          <a:custGeom>
            <a:avLst/>
            <a:gdLst/>
            <a:ahLst/>
            <a:cxnLst/>
            <a:rect l="l" t="t" r="r" b="b"/>
            <a:pathLst>
              <a:path w="5714047" h="2083065" extrusionOk="0">
                <a:moveTo>
                  <a:pt x="2178368" y="0"/>
                </a:moveTo>
                <a:cubicBezTo>
                  <a:pt x="2602230" y="0"/>
                  <a:pt x="2907983" y="315789"/>
                  <a:pt x="2907983" y="706721"/>
                </a:cubicBezTo>
                <a:cubicBezTo>
                  <a:pt x="2907983" y="1096701"/>
                  <a:pt x="2602230" y="1412490"/>
                  <a:pt x="2178368" y="1412490"/>
                </a:cubicBezTo>
                <a:cubicBezTo>
                  <a:pt x="1754505" y="1412490"/>
                  <a:pt x="1449705" y="1096701"/>
                  <a:pt x="1449705" y="706721"/>
                </a:cubicBezTo>
                <a:cubicBezTo>
                  <a:pt x="1448753" y="314838"/>
                  <a:pt x="1754505" y="0"/>
                  <a:pt x="2178368" y="0"/>
                </a:cubicBezTo>
                <a:close/>
                <a:moveTo>
                  <a:pt x="737235" y="0"/>
                </a:moveTo>
                <a:cubicBezTo>
                  <a:pt x="941070" y="0"/>
                  <a:pt x="1121093" y="77045"/>
                  <a:pt x="1244918" y="196893"/>
                </a:cubicBezTo>
                <a:lnTo>
                  <a:pt x="1069658" y="380469"/>
                </a:lnTo>
                <a:cubicBezTo>
                  <a:pt x="987743" y="298668"/>
                  <a:pt x="869633" y="241598"/>
                  <a:pt x="735330" y="241598"/>
                </a:cubicBezTo>
                <a:cubicBezTo>
                  <a:pt x="477203" y="241598"/>
                  <a:pt x="276225" y="448953"/>
                  <a:pt x="276225" y="706721"/>
                </a:cubicBezTo>
                <a:cubicBezTo>
                  <a:pt x="276225" y="969244"/>
                  <a:pt x="485775" y="1171843"/>
                  <a:pt x="746760" y="1171843"/>
                </a:cubicBezTo>
                <a:cubicBezTo>
                  <a:pt x="887730" y="1171843"/>
                  <a:pt x="1001078" y="1117627"/>
                  <a:pt x="1081088" y="1042484"/>
                </a:cubicBezTo>
                <a:lnTo>
                  <a:pt x="1253490" y="1224158"/>
                </a:lnTo>
                <a:cubicBezTo>
                  <a:pt x="1128713" y="1338298"/>
                  <a:pt x="949643" y="1412490"/>
                  <a:pt x="741045" y="1412490"/>
                </a:cubicBezTo>
                <a:cubicBezTo>
                  <a:pt x="313373" y="1412490"/>
                  <a:pt x="0" y="1100506"/>
                  <a:pt x="0" y="706721"/>
                </a:cubicBezTo>
                <a:cubicBezTo>
                  <a:pt x="0" y="311984"/>
                  <a:pt x="308610" y="0"/>
                  <a:pt x="737235" y="0"/>
                </a:cubicBezTo>
                <a:close/>
                <a:moveTo>
                  <a:pt x="3045143" y="33291"/>
                </a:moveTo>
                <a:lnTo>
                  <a:pt x="4180523" y="33291"/>
                </a:lnTo>
                <a:lnTo>
                  <a:pt x="4180523" y="260621"/>
                </a:lnTo>
                <a:lnTo>
                  <a:pt x="3749993" y="260621"/>
                </a:lnTo>
                <a:lnTo>
                  <a:pt x="3749993" y="1378248"/>
                </a:lnTo>
                <a:lnTo>
                  <a:pt x="3476625" y="1378248"/>
                </a:lnTo>
                <a:lnTo>
                  <a:pt x="3476625" y="260621"/>
                </a:lnTo>
                <a:lnTo>
                  <a:pt x="3045143" y="260621"/>
                </a:lnTo>
                <a:close/>
                <a:moveTo>
                  <a:pt x="4331970" y="33291"/>
                </a:moveTo>
                <a:lnTo>
                  <a:pt x="4662488" y="33291"/>
                </a:lnTo>
                <a:lnTo>
                  <a:pt x="5027295" y="591629"/>
                </a:lnTo>
                <a:lnTo>
                  <a:pt x="5387340" y="33291"/>
                </a:lnTo>
                <a:lnTo>
                  <a:pt x="5714048" y="33291"/>
                </a:lnTo>
                <a:lnTo>
                  <a:pt x="5158740" y="851299"/>
                </a:lnTo>
                <a:lnTo>
                  <a:pt x="5158740" y="1379199"/>
                </a:lnTo>
                <a:lnTo>
                  <a:pt x="4886325" y="1379199"/>
                </a:lnTo>
                <a:lnTo>
                  <a:pt x="4886325" y="854152"/>
                </a:lnTo>
                <a:close/>
                <a:moveTo>
                  <a:pt x="2178368" y="240646"/>
                </a:moveTo>
                <a:cubicBezTo>
                  <a:pt x="1923098" y="240646"/>
                  <a:pt x="1725930" y="450855"/>
                  <a:pt x="1725930" y="705769"/>
                </a:cubicBezTo>
                <a:cubicBezTo>
                  <a:pt x="1725930" y="960683"/>
                  <a:pt x="1924050" y="1170892"/>
                  <a:pt x="2178368" y="1170892"/>
                </a:cubicBezTo>
                <a:cubicBezTo>
                  <a:pt x="2433638" y="1170892"/>
                  <a:pt x="2631758" y="960683"/>
                  <a:pt x="2631758" y="705769"/>
                </a:cubicBezTo>
                <a:cubicBezTo>
                  <a:pt x="2631758" y="450855"/>
                  <a:pt x="2433638" y="240646"/>
                  <a:pt x="2178368" y="240646"/>
                </a:cubicBezTo>
                <a:close/>
                <a:moveTo>
                  <a:pt x="1572578" y="1747302"/>
                </a:moveTo>
                <a:cubicBezTo>
                  <a:pt x="1605915" y="1747302"/>
                  <a:pt x="1636395" y="1755863"/>
                  <a:pt x="1666875" y="1778691"/>
                </a:cubicBezTo>
                <a:lnTo>
                  <a:pt x="1633538" y="1822445"/>
                </a:lnTo>
                <a:cubicBezTo>
                  <a:pt x="1620203" y="1811031"/>
                  <a:pt x="1599248" y="1800568"/>
                  <a:pt x="1577340" y="1800568"/>
                </a:cubicBezTo>
                <a:cubicBezTo>
                  <a:pt x="1553528" y="1800568"/>
                  <a:pt x="1526858" y="1811031"/>
                  <a:pt x="1526858" y="1836712"/>
                </a:cubicBezTo>
                <a:cubicBezTo>
                  <a:pt x="1526858" y="1889027"/>
                  <a:pt x="1677353" y="1874759"/>
                  <a:pt x="1677353" y="1985095"/>
                </a:cubicBezTo>
                <a:cubicBezTo>
                  <a:pt x="1677353" y="2043117"/>
                  <a:pt x="1625918" y="2083066"/>
                  <a:pt x="1566863" y="2083066"/>
                </a:cubicBezTo>
                <a:cubicBezTo>
                  <a:pt x="1523048" y="2083066"/>
                  <a:pt x="1482090" y="2064994"/>
                  <a:pt x="1448753" y="2034556"/>
                </a:cubicBezTo>
                <a:lnTo>
                  <a:pt x="1489710" y="1993656"/>
                </a:lnTo>
                <a:cubicBezTo>
                  <a:pt x="1507808" y="2014581"/>
                  <a:pt x="1536383" y="2028849"/>
                  <a:pt x="1566863" y="2028849"/>
                </a:cubicBezTo>
                <a:cubicBezTo>
                  <a:pt x="1595438" y="2028849"/>
                  <a:pt x="1614488" y="2011728"/>
                  <a:pt x="1614488" y="1987949"/>
                </a:cubicBezTo>
                <a:cubicBezTo>
                  <a:pt x="1614488" y="1922318"/>
                  <a:pt x="1463993" y="1942292"/>
                  <a:pt x="1463993" y="1838615"/>
                </a:cubicBezTo>
                <a:cubicBezTo>
                  <a:pt x="1463993" y="1780593"/>
                  <a:pt x="1518285" y="1747302"/>
                  <a:pt x="1572578" y="1747302"/>
                </a:cubicBezTo>
                <a:close/>
                <a:moveTo>
                  <a:pt x="2489835" y="1747302"/>
                </a:moveTo>
                <a:cubicBezTo>
                  <a:pt x="2538413" y="1747302"/>
                  <a:pt x="2580323" y="1762521"/>
                  <a:pt x="2608898" y="1792007"/>
                </a:cubicBezTo>
                <a:lnTo>
                  <a:pt x="2568893" y="1833859"/>
                </a:lnTo>
                <a:cubicBezTo>
                  <a:pt x="2549843" y="1814835"/>
                  <a:pt x="2522220" y="1800568"/>
                  <a:pt x="2489835" y="1800568"/>
                </a:cubicBezTo>
                <a:cubicBezTo>
                  <a:pt x="2427923" y="1800568"/>
                  <a:pt x="2382203" y="1852882"/>
                  <a:pt x="2382203" y="1914708"/>
                </a:cubicBezTo>
                <a:cubicBezTo>
                  <a:pt x="2382203" y="1978437"/>
                  <a:pt x="2429828" y="2029800"/>
                  <a:pt x="2492693" y="2029800"/>
                </a:cubicBezTo>
                <a:cubicBezTo>
                  <a:pt x="2526983" y="2029800"/>
                  <a:pt x="2553653" y="2016484"/>
                  <a:pt x="2572703" y="1998412"/>
                </a:cubicBezTo>
                <a:lnTo>
                  <a:pt x="2612708" y="2038361"/>
                </a:lnTo>
                <a:cubicBezTo>
                  <a:pt x="2583180" y="2064994"/>
                  <a:pt x="2541270" y="2083066"/>
                  <a:pt x="2491740" y="2083066"/>
                </a:cubicBezTo>
                <a:cubicBezTo>
                  <a:pt x="2389823" y="2083066"/>
                  <a:pt x="2317433" y="2008874"/>
                  <a:pt x="2317433" y="1915660"/>
                </a:cubicBezTo>
                <a:cubicBezTo>
                  <a:pt x="2317433" y="1821494"/>
                  <a:pt x="2388870" y="1747302"/>
                  <a:pt x="2489835" y="1747302"/>
                </a:cubicBezTo>
                <a:close/>
                <a:moveTo>
                  <a:pt x="3750945" y="1750156"/>
                </a:moveTo>
                <a:cubicBezTo>
                  <a:pt x="3832860" y="1750156"/>
                  <a:pt x="3864293" y="1824347"/>
                  <a:pt x="3864293" y="1915660"/>
                </a:cubicBezTo>
                <a:cubicBezTo>
                  <a:pt x="3864293" y="2006972"/>
                  <a:pt x="3832860" y="2081163"/>
                  <a:pt x="3750945" y="2081163"/>
                </a:cubicBezTo>
                <a:cubicBezTo>
                  <a:pt x="3669030" y="2081163"/>
                  <a:pt x="3637598" y="2006972"/>
                  <a:pt x="3637598" y="1915660"/>
                </a:cubicBezTo>
                <a:cubicBezTo>
                  <a:pt x="3637598" y="1824347"/>
                  <a:pt x="3669030" y="1750156"/>
                  <a:pt x="3750945" y="1750156"/>
                </a:cubicBezTo>
                <a:close/>
                <a:moveTo>
                  <a:pt x="3445193" y="1751107"/>
                </a:moveTo>
                <a:cubicBezTo>
                  <a:pt x="3505200" y="1751107"/>
                  <a:pt x="3562350" y="1792958"/>
                  <a:pt x="3562350" y="1860492"/>
                </a:cubicBezTo>
                <a:cubicBezTo>
                  <a:pt x="3562350" y="1891880"/>
                  <a:pt x="3548063" y="1920415"/>
                  <a:pt x="3530918" y="1947999"/>
                </a:cubicBezTo>
                <a:lnTo>
                  <a:pt x="3455670" y="2075456"/>
                </a:lnTo>
                <a:lnTo>
                  <a:pt x="3388043" y="2075456"/>
                </a:lnTo>
                <a:lnTo>
                  <a:pt x="3448050" y="1973681"/>
                </a:lnTo>
                <a:lnTo>
                  <a:pt x="3444240" y="1973681"/>
                </a:lnTo>
                <a:cubicBezTo>
                  <a:pt x="3383280" y="1973681"/>
                  <a:pt x="3331845" y="1928025"/>
                  <a:pt x="3331845" y="1863345"/>
                </a:cubicBezTo>
                <a:cubicBezTo>
                  <a:pt x="3330893" y="1800568"/>
                  <a:pt x="3383280" y="1751107"/>
                  <a:pt x="3445193" y="1751107"/>
                </a:cubicBezTo>
                <a:close/>
                <a:moveTo>
                  <a:pt x="4085273" y="1754912"/>
                </a:moveTo>
                <a:lnTo>
                  <a:pt x="4128135" y="1754912"/>
                </a:lnTo>
                <a:lnTo>
                  <a:pt x="4128135" y="1951804"/>
                </a:lnTo>
                <a:lnTo>
                  <a:pt x="4181475" y="1951804"/>
                </a:lnTo>
                <a:lnTo>
                  <a:pt x="4181475" y="2002216"/>
                </a:lnTo>
                <a:lnTo>
                  <a:pt x="4128135" y="2002216"/>
                </a:lnTo>
                <a:lnTo>
                  <a:pt x="4128135" y="2075456"/>
                </a:lnTo>
                <a:lnTo>
                  <a:pt x="4066223" y="2075456"/>
                </a:lnTo>
                <a:lnTo>
                  <a:pt x="4066223" y="2002216"/>
                </a:lnTo>
                <a:lnTo>
                  <a:pt x="3917633" y="2002216"/>
                </a:lnTo>
                <a:lnTo>
                  <a:pt x="3917633" y="1966072"/>
                </a:lnTo>
                <a:close/>
                <a:moveTo>
                  <a:pt x="1778318" y="1754912"/>
                </a:moveTo>
                <a:lnTo>
                  <a:pt x="1841183" y="1754912"/>
                </a:lnTo>
                <a:lnTo>
                  <a:pt x="1841183" y="2074505"/>
                </a:lnTo>
                <a:lnTo>
                  <a:pt x="1778318" y="2074505"/>
                </a:lnTo>
                <a:close/>
                <a:moveTo>
                  <a:pt x="1965960" y="1754912"/>
                </a:moveTo>
                <a:lnTo>
                  <a:pt x="2008823" y="1754912"/>
                </a:lnTo>
                <a:lnTo>
                  <a:pt x="2171700" y="1960365"/>
                </a:lnTo>
                <a:lnTo>
                  <a:pt x="2171700" y="1754912"/>
                </a:lnTo>
                <a:lnTo>
                  <a:pt x="2230755" y="1754912"/>
                </a:lnTo>
                <a:lnTo>
                  <a:pt x="2230755" y="2074505"/>
                </a:lnTo>
                <a:lnTo>
                  <a:pt x="2187893" y="2074505"/>
                </a:lnTo>
                <a:lnTo>
                  <a:pt x="2025015" y="1869052"/>
                </a:lnTo>
                <a:lnTo>
                  <a:pt x="2025015" y="2074505"/>
                </a:lnTo>
                <a:lnTo>
                  <a:pt x="1965960" y="2074505"/>
                </a:lnTo>
                <a:close/>
                <a:moveTo>
                  <a:pt x="2692718" y="1754912"/>
                </a:moveTo>
                <a:lnTo>
                  <a:pt x="2886075" y="1754912"/>
                </a:lnTo>
                <a:lnTo>
                  <a:pt x="2886075" y="1807226"/>
                </a:lnTo>
                <a:lnTo>
                  <a:pt x="2754630" y="1807226"/>
                </a:lnTo>
                <a:lnTo>
                  <a:pt x="2754630" y="1882368"/>
                </a:lnTo>
                <a:lnTo>
                  <a:pt x="2866073" y="1882368"/>
                </a:lnTo>
                <a:lnTo>
                  <a:pt x="2866073" y="1933732"/>
                </a:lnTo>
                <a:lnTo>
                  <a:pt x="2754630" y="1933732"/>
                </a:lnTo>
                <a:lnTo>
                  <a:pt x="2754630" y="2021240"/>
                </a:lnTo>
                <a:lnTo>
                  <a:pt x="2889885" y="2021240"/>
                </a:lnTo>
                <a:lnTo>
                  <a:pt x="2889885" y="2073554"/>
                </a:lnTo>
                <a:lnTo>
                  <a:pt x="2692718" y="2073554"/>
                </a:lnTo>
                <a:close/>
                <a:moveTo>
                  <a:pt x="3188970" y="1754912"/>
                </a:moveTo>
                <a:lnTo>
                  <a:pt x="3232785" y="1754912"/>
                </a:lnTo>
                <a:lnTo>
                  <a:pt x="3232785" y="2074505"/>
                </a:lnTo>
                <a:lnTo>
                  <a:pt x="3170873" y="2074505"/>
                </a:lnTo>
                <a:lnTo>
                  <a:pt x="3170873" y="1825298"/>
                </a:lnTo>
                <a:lnTo>
                  <a:pt x="3110865" y="1858589"/>
                </a:lnTo>
                <a:lnTo>
                  <a:pt x="3110865" y="1800568"/>
                </a:lnTo>
                <a:close/>
                <a:moveTo>
                  <a:pt x="3750945" y="1804372"/>
                </a:moveTo>
                <a:cubicBezTo>
                  <a:pt x="3713798" y="1804372"/>
                  <a:pt x="3700463" y="1854785"/>
                  <a:pt x="3700463" y="1914708"/>
                </a:cubicBezTo>
                <a:cubicBezTo>
                  <a:pt x="3700463" y="1975583"/>
                  <a:pt x="3713798" y="2025044"/>
                  <a:pt x="3750945" y="2025044"/>
                </a:cubicBezTo>
                <a:cubicBezTo>
                  <a:pt x="3788093" y="2025044"/>
                  <a:pt x="3800475" y="1974632"/>
                  <a:pt x="3800475" y="1914708"/>
                </a:cubicBezTo>
                <a:cubicBezTo>
                  <a:pt x="3801428" y="1854785"/>
                  <a:pt x="3788093" y="1804372"/>
                  <a:pt x="3750945" y="1804372"/>
                </a:cubicBezTo>
                <a:close/>
                <a:moveTo>
                  <a:pt x="3446145" y="1805324"/>
                </a:moveTo>
                <a:cubicBezTo>
                  <a:pt x="3414713" y="1805324"/>
                  <a:pt x="3391853" y="1831005"/>
                  <a:pt x="3391853" y="1861443"/>
                </a:cubicBezTo>
                <a:cubicBezTo>
                  <a:pt x="3391853" y="1891880"/>
                  <a:pt x="3414713" y="1918513"/>
                  <a:pt x="3449003" y="1918513"/>
                </a:cubicBezTo>
                <a:cubicBezTo>
                  <a:pt x="3460433" y="1918513"/>
                  <a:pt x="3470910" y="1916611"/>
                  <a:pt x="3483293" y="1910904"/>
                </a:cubicBezTo>
                <a:cubicBezTo>
                  <a:pt x="3491865" y="1899490"/>
                  <a:pt x="3502343" y="1881417"/>
                  <a:pt x="3502343" y="1860492"/>
                </a:cubicBezTo>
                <a:cubicBezTo>
                  <a:pt x="3502343" y="1830054"/>
                  <a:pt x="3476625" y="1805324"/>
                  <a:pt x="3446145" y="1805324"/>
                </a:cubicBezTo>
                <a:close/>
                <a:moveTo>
                  <a:pt x="4066223" y="1866199"/>
                </a:moveTo>
                <a:lnTo>
                  <a:pt x="3998595" y="1951804"/>
                </a:lnTo>
                <a:lnTo>
                  <a:pt x="4066223" y="1951804"/>
                </a:lnTo>
                <a:close/>
              </a:path>
            </a:pathLst>
          </a:custGeom>
          <a:solidFill>
            <a:srgbClr val="002554"/>
          </a:solidFill>
          <a:ln>
            <a:noFill/>
          </a:ln>
        </p:spPr>
        <p:txBody>
          <a:bodyPr spcFirstLastPara="1" wrap="square" lIns="50025" tIns="24975" rIns="50025" bIns="24975" anchor="ctr" anchorCtr="0">
            <a:noAutofit/>
          </a:bodyPr>
          <a:lstStyle/>
          <a:p>
            <a:pPr marL="0" marR="0" lvl="0" indent="0" algn="l" rtl="0">
              <a:lnSpc>
                <a:spcPct val="100000"/>
              </a:lnSpc>
              <a:spcBef>
                <a:spcPts val="0"/>
              </a:spcBef>
              <a:spcAft>
                <a:spcPts val="0"/>
              </a:spcAft>
              <a:buClr>
                <a:srgbClr val="000000"/>
              </a:buClr>
              <a:buSzPts val="766"/>
              <a:buFont typeface="Arial"/>
              <a:buNone/>
            </a:pPr>
            <a:endParaRPr sz="766" b="0" i="0" u="none" strike="noStrike" cap="none">
              <a:solidFill>
                <a:srgbClr val="000000"/>
              </a:solidFill>
              <a:latin typeface="Arial"/>
              <a:ea typeface="Arial"/>
              <a:cs typeface="Arial"/>
              <a:sym typeface="Arial"/>
            </a:endParaRPr>
          </a:p>
        </p:txBody>
      </p:sp>
      <p:sp>
        <p:nvSpPr>
          <p:cNvPr id="190" name="Google Shape;190;p2"/>
          <p:cNvSpPr/>
          <p:nvPr/>
        </p:nvSpPr>
        <p:spPr>
          <a:xfrm rot="10800000" flipH="1">
            <a:off x="1866352" y="7620511"/>
            <a:ext cx="64775" cy="84587"/>
          </a:xfrm>
          <a:custGeom>
            <a:avLst/>
            <a:gdLst/>
            <a:ahLst/>
            <a:cxnLst/>
            <a:rect l="l" t="t" r="r" b="b"/>
            <a:pathLst>
              <a:path w="237705" h="310412" extrusionOk="0">
                <a:moveTo>
                  <a:pt x="147969" y="309429"/>
                </a:moveTo>
                <a:lnTo>
                  <a:pt x="236539" y="309429"/>
                </a:lnTo>
                <a:lnTo>
                  <a:pt x="87390" y="-984"/>
                </a:lnTo>
                <a:lnTo>
                  <a:pt x="-1166" y="-984"/>
                </a:lnTo>
                <a:lnTo>
                  <a:pt x="147969" y="309429"/>
                </a:lnTo>
              </a:path>
            </a:pathLst>
          </a:custGeom>
          <a:solidFill>
            <a:srgbClr val="FFFFFF"/>
          </a:solidFill>
          <a:ln>
            <a:noFill/>
          </a:ln>
        </p:spPr>
        <p:txBody>
          <a:bodyPr spcFirstLastPara="1" wrap="square" lIns="45675" tIns="22825" rIns="45675" bIns="228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grpSp>
        <p:nvGrpSpPr>
          <p:cNvPr id="191" name="Google Shape;191;p2"/>
          <p:cNvGrpSpPr/>
          <p:nvPr/>
        </p:nvGrpSpPr>
        <p:grpSpPr>
          <a:xfrm>
            <a:off x="9939721" y="1684574"/>
            <a:ext cx="1811582" cy="456296"/>
            <a:chOff x="1160830" y="3786607"/>
            <a:chExt cx="2709516" cy="682363"/>
          </a:xfrm>
        </p:grpSpPr>
        <p:sp>
          <p:nvSpPr>
            <p:cNvPr id="192" name="Google Shape;192;p2"/>
            <p:cNvSpPr/>
            <p:nvPr/>
          </p:nvSpPr>
          <p:spPr>
            <a:xfrm>
              <a:off x="1160830" y="3786607"/>
              <a:ext cx="846717" cy="682363"/>
            </a:xfrm>
            <a:custGeom>
              <a:avLst/>
              <a:gdLst/>
              <a:ahLst/>
              <a:cxnLst/>
              <a:rect l="l" t="t" r="r" b="b"/>
              <a:pathLst>
                <a:path w="846717" h="682363" extrusionOk="0">
                  <a:moveTo>
                    <a:pt x="733606" y="-751"/>
                  </a:moveTo>
                  <a:lnTo>
                    <a:pt x="-636" y="-751"/>
                  </a:lnTo>
                  <a:lnTo>
                    <a:pt x="-636" y="112913"/>
                  </a:lnTo>
                  <a:lnTo>
                    <a:pt x="696952" y="112913"/>
                  </a:lnTo>
                  <a:lnTo>
                    <a:pt x="696952" y="113016"/>
                  </a:lnTo>
                  <a:cubicBezTo>
                    <a:pt x="717143" y="113016"/>
                    <a:pt x="733269" y="129332"/>
                    <a:pt x="733269" y="149590"/>
                  </a:cubicBezTo>
                  <a:lnTo>
                    <a:pt x="733269" y="531282"/>
                  </a:lnTo>
                  <a:lnTo>
                    <a:pt x="733177" y="531600"/>
                  </a:lnTo>
                  <a:cubicBezTo>
                    <a:pt x="733045" y="551765"/>
                    <a:pt x="716766" y="567970"/>
                    <a:pt x="696789" y="567970"/>
                  </a:cubicBezTo>
                  <a:lnTo>
                    <a:pt x="148576" y="567970"/>
                  </a:lnTo>
                  <a:cubicBezTo>
                    <a:pt x="128507" y="567970"/>
                    <a:pt x="112085" y="551642"/>
                    <a:pt x="112085" y="531282"/>
                  </a:cubicBezTo>
                  <a:lnTo>
                    <a:pt x="112085" y="377082"/>
                  </a:lnTo>
                  <a:cubicBezTo>
                    <a:pt x="112085" y="356825"/>
                    <a:pt x="128507" y="340385"/>
                    <a:pt x="148576" y="340385"/>
                  </a:cubicBezTo>
                  <a:lnTo>
                    <a:pt x="620222" y="340385"/>
                  </a:lnTo>
                  <a:lnTo>
                    <a:pt x="620222" y="226874"/>
                  </a:lnTo>
                  <a:lnTo>
                    <a:pt x="111872" y="226874"/>
                  </a:lnTo>
                  <a:cubicBezTo>
                    <a:pt x="49729" y="226874"/>
                    <a:pt x="-636" y="277518"/>
                    <a:pt x="-636" y="340067"/>
                  </a:cubicBezTo>
                  <a:lnTo>
                    <a:pt x="-636" y="568298"/>
                  </a:lnTo>
                  <a:cubicBezTo>
                    <a:pt x="-636" y="630887"/>
                    <a:pt x="49729" y="681613"/>
                    <a:pt x="111872" y="681613"/>
                  </a:cubicBezTo>
                  <a:lnTo>
                    <a:pt x="733595" y="681613"/>
                  </a:lnTo>
                  <a:cubicBezTo>
                    <a:pt x="795788" y="681613"/>
                    <a:pt x="846082" y="630887"/>
                    <a:pt x="846082" y="568298"/>
                  </a:cubicBezTo>
                  <a:lnTo>
                    <a:pt x="846082" y="112605"/>
                  </a:lnTo>
                  <a:cubicBezTo>
                    <a:pt x="846082" y="50016"/>
                    <a:pt x="795788" y="-751"/>
                    <a:pt x="733595" y="-751"/>
                  </a:cubicBezTo>
                </a:path>
              </a:pathLst>
            </a:custGeom>
            <a:solidFill>
              <a:srgbClr val="159BD7"/>
            </a:solidFill>
            <a:ln>
              <a:noFill/>
            </a:ln>
          </p:spPr>
          <p:txBody>
            <a:bodyPr spcFirstLastPara="1" wrap="square" lIns="61075" tIns="30575" rIns="61075" bIns="30575" anchor="ctr" anchorCtr="0">
              <a:noAutofit/>
            </a:bodyPr>
            <a:lstStyle/>
            <a:p>
              <a:pPr marL="0" marR="0" lvl="0" indent="0" algn="l" rtl="0">
                <a:lnSpc>
                  <a:spcPct val="100000"/>
                </a:lnSpc>
                <a:spcBef>
                  <a:spcPts val="0"/>
                </a:spcBef>
                <a:spcAft>
                  <a:spcPts val="0"/>
                </a:spcAft>
                <a:buClr>
                  <a:srgbClr val="000000"/>
                </a:buClr>
                <a:buSzPts val="942"/>
                <a:buFont typeface="Arial"/>
                <a:buNone/>
              </a:pPr>
              <a:endParaRPr sz="942" b="0" i="0" u="none" strike="noStrike" cap="none">
                <a:solidFill>
                  <a:srgbClr val="000000"/>
                </a:solidFill>
                <a:latin typeface="Arial"/>
                <a:ea typeface="Arial"/>
                <a:cs typeface="Arial"/>
                <a:sym typeface="Arial"/>
              </a:endParaRPr>
            </a:p>
          </p:txBody>
        </p:sp>
        <p:sp>
          <p:nvSpPr>
            <p:cNvPr id="193" name="Google Shape;193;p2"/>
            <p:cNvSpPr/>
            <p:nvPr/>
          </p:nvSpPr>
          <p:spPr>
            <a:xfrm>
              <a:off x="2176900" y="3947744"/>
              <a:ext cx="389486" cy="351542"/>
            </a:xfrm>
            <a:custGeom>
              <a:avLst/>
              <a:gdLst/>
              <a:ahLst/>
              <a:cxnLst/>
              <a:rect l="l" t="t" r="r" b="b"/>
              <a:pathLst>
                <a:path w="389486" h="351542" extrusionOk="0">
                  <a:moveTo>
                    <a:pt x="135607" y="192302"/>
                  </a:moveTo>
                  <a:lnTo>
                    <a:pt x="211971" y="192302"/>
                  </a:lnTo>
                  <a:lnTo>
                    <a:pt x="174146" y="78135"/>
                  </a:lnTo>
                  <a:lnTo>
                    <a:pt x="173097" y="78135"/>
                  </a:lnTo>
                  <a:close/>
                  <a:moveTo>
                    <a:pt x="246841" y="-751"/>
                  </a:moveTo>
                  <a:lnTo>
                    <a:pt x="334808" y="264312"/>
                  </a:lnTo>
                  <a:cubicBezTo>
                    <a:pt x="345250" y="296648"/>
                    <a:pt x="352635" y="304129"/>
                    <a:pt x="370972" y="304129"/>
                  </a:cubicBezTo>
                  <a:lnTo>
                    <a:pt x="388851" y="304129"/>
                  </a:lnTo>
                  <a:lnTo>
                    <a:pt x="388851" y="350791"/>
                  </a:lnTo>
                  <a:lnTo>
                    <a:pt x="196781" y="350791"/>
                  </a:lnTo>
                  <a:lnTo>
                    <a:pt x="196781" y="304129"/>
                  </a:lnTo>
                  <a:lnTo>
                    <a:pt x="212531" y="304129"/>
                  </a:lnTo>
                  <a:cubicBezTo>
                    <a:pt x="228321" y="304129"/>
                    <a:pt x="241452" y="302015"/>
                    <a:pt x="241452" y="296258"/>
                  </a:cubicBezTo>
                  <a:cubicBezTo>
                    <a:pt x="241452" y="290808"/>
                    <a:pt x="240933" y="284979"/>
                    <a:pt x="238814" y="277016"/>
                  </a:cubicBezTo>
                  <a:lnTo>
                    <a:pt x="227832" y="238923"/>
                  </a:lnTo>
                  <a:lnTo>
                    <a:pt x="120459" y="238923"/>
                  </a:lnTo>
                  <a:lnTo>
                    <a:pt x="114042" y="260145"/>
                  </a:lnTo>
                  <a:cubicBezTo>
                    <a:pt x="108296" y="278648"/>
                    <a:pt x="106167" y="286508"/>
                    <a:pt x="106167" y="293959"/>
                  </a:cubicBezTo>
                  <a:cubicBezTo>
                    <a:pt x="106167" y="302507"/>
                    <a:pt x="124646" y="304129"/>
                    <a:pt x="138959" y="304129"/>
                  </a:cubicBezTo>
                  <a:lnTo>
                    <a:pt x="154097" y="304129"/>
                  </a:lnTo>
                  <a:lnTo>
                    <a:pt x="154097" y="350791"/>
                  </a:lnTo>
                  <a:lnTo>
                    <a:pt x="-636" y="350791"/>
                  </a:lnTo>
                  <a:lnTo>
                    <a:pt x="-636" y="304129"/>
                  </a:lnTo>
                  <a:lnTo>
                    <a:pt x="17283" y="304129"/>
                  </a:lnTo>
                  <a:cubicBezTo>
                    <a:pt x="35712" y="304129"/>
                    <a:pt x="42955" y="296648"/>
                    <a:pt x="53642" y="264312"/>
                  </a:cubicBezTo>
                  <a:lnTo>
                    <a:pt x="141527" y="-751"/>
                  </a:lnTo>
                  <a:close/>
                </a:path>
              </a:pathLst>
            </a:custGeom>
            <a:solidFill>
              <a:srgbClr val="000000"/>
            </a:solidFill>
            <a:ln>
              <a:noFill/>
            </a:ln>
          </p:spPr>
          <p:txBody>
            <a:bodyPr spcFirstLastPara="1" wrap="square" lIns="61075" tIns="30575" rIns="61075" bIns="30575" anchor="ctr" anchorCtr="0">
              <a:noAutofit/>
            </a:bodyPr>
            <a:lstStyle/>
            <a:p>
              <a:pPr marL="0" marR="0" lvl="0" indent="0" algn="l" rtl="0">
                <a:lnSpc>
                  <a:spcPct val="100000"/>
                </a:lnSpc>
                <a:spcBef>
                  <a:spcPts val="0"/>
                </a:spcBef>
                <a:spcAft>
                  <a:spcPts val="0"/>
                </a:spcAft>
                <a:buClr>
                  <a:srgbClr val="000000"/>
                </a:buClr>
                <a:buSzPts val="942"/>
                <a:buFont typeface="Arial"/>
                <a:buNone/>
              </a:pPr>
              <a:endParaRPr sz="942" b="0" i="0" u="none" strike="noStrike" cap="none">
                <a:solidFill>
                  <a:srgbClr val="000000"/>
                </a:solidFill>
                <a:latin typeface="Arial"/>
                <a:ea typeface="Arial"/>
                <a:cs typeface="Arial"/>
                <a:sym typeface="Arial"/>
              </a:endParaRPr>
            </a:p>
          </p:txBody>
        </p:sp>
        <p:sp>
          <p:nvSpPr>
            <p:cNvPr id="194" name="Google Shape;194;p2"/>
            <p:cNvSpPr/>
            <p:nvPr/>
          </p:nvSpPr>
          <p:spPr>
            <a:xfrm>
              <a:off x="2553795" y="3947744"/>
              <a:ext cx="306787" cy="359402"/>
            </a:xfrm>
            <a:custGeom>
              <a:avLst/>
              <a:gdLst/>
              <a:ahLst/>
              <a:cxnLst/>
              <a:rect l="l" t="t" r="r" b="b"/>
              <a:pathLst>
                <a:path w="306787" h="359402" extrusionOk="0">
                  <a:moveTo>
                    <a:pt x="129943" y="226618"/>
                  </a:moveTo>
                  <a:cubicBezTo>
                    <a:pt x="129943" y="280803"/>
                    <a:pt x="142015" y="313088"/>
                    <a:pt x="171456" y="313088"/>
                  </a:cubicBezTo>
                  <a:cubicBezTo>
                    <a:pt x="201091" y="313088"/>
                    <a:pt x="213061" y="280803"/>
                    <a:pt x="213061" y="226618"/>
                  </a:cubicBezTo>
                  <a:cubicBezTo>
                    <a:pt x="213061" y="172588"/>
                    <a:pt x="201091" y="140272"/>
                    <a:pt x="171456" y="140272"/>
                  </a:cubicBezTo>
                  <a:cubicBezTo>
                    <a:pt x="142015" y="140272"/>
                    <a:pt x="129943" y="172588"/>
                    <a:pt x="129943" y="226618"/>
                  </a:cubicBezTo>
                  <a:moveTo>
                    <a:pt x="42486" y="64496"/>
                  </a:moveTo>
                  <a:cubicBezTo>
                    <a:pt x="42486" y="49513"/>
                    <a:pt x="38819" y="41653"/>
                    <a:pt x="23559" y="41653"/>
                  </a:cubicBezTo>
                  <a:lnTo>
                    <a:pt x="-636" y="41653"/>
                  </a:lnTo>
                  <a:lnTo>
                    <a:pt x="-636" y="-751"/>
                  </a:lnTo>
                  <a:lnTo>
                    <a:pt x="129943" y="-751"/>
                  </a:lnTo>
                  <a:lnTo>
                    <a:pt x="129943" y="131211"/>
                  </a:lnTo>
                  <a:cubicBezTo>
                    <a:pt x="149381" y="108932"/>
                    <a:pt x="174166" y="94626"/>
                    <a:pt x="197739" y="94626"/>
                  </a:cubicBezTo>
                  <a:cubicBezTo>
                    <a:pt x="276721" y="94626"/>
                    <a:pt x="306151" y="156784"/>
                    <a:pt x="306151" y="226618"/>
                  </a:cubicBezTo>
                  <a:cubicBezTo>
                    <a:pt x="306151" y="296648"/>
                    <a:pt x="276721" y="358652"/>
                    <a:pt x="197739" y="358652"/>
                  </a:cubicBezTo>
                  <a:cubicBezTo>
                    <a:pt x="164590" y="358652"/>
                    <a:pt x="135088" y="347004"/>
                    <a:pt x="116731" y="317829"/>
                  </a:cubicBezTo>
                  <a:lnTo>
                    <a:pt x="101521" y="350832"/>
                  </a:lnTo>
                  <a:lnTo>
                    <a:pt x="42486" y="350832"/>
                  </a:lnTo>
                  <a:close/>
                </a:path>
              </a:pathLst>
            </a:custGeom>
            <a:solidFill>
              <a:srgbClr val="000000"/>
            </a:solidFill>
            <a:ln>
              <a:noFill/>
            </a:ln>
          </p:spPr>
          <p:txBody>
            <a:bodyPr spcFirstLastPara="1" wrap="square" lIns="61075" tIns="30575" rIns="61075" bIns="30575" anchor="ctr" anchorCtr="0">
              <a:noAutofit/>
            </a:bodyPr>
            <a:lstStyle/>
            <a:p>
              <a:pPr marL="0" marR="0" lvl="0" indent="0" algn="l" rtl="0">
                <a:lnSpc>
                  <a:spcPct val="100000"/>
                </a:lnSpc>
                <a:spcBef>
                  <a:spcPts val="0"/>
                </a:spcBef>
                <a:spcAft>
                  <a:spcPts val="0"/>
                </a:spcAft>
                <a:buClr>
                  <a:srgbClr val="000000"/>
                </a:buClr>
                <a:buSzPts val="942"/>
                <a:buFont typeface="Arial"/>
                <a:buNone/>
              </a:pPr>
              <a:endParaRPr sz="942" b="0" i="0" u="none" strike="noStrike" cap="none">
                <a:solidFill>
                  <a:srgbClr val="000000"/>
                </a:solidFill>
                <a:latin typeface="Arial"/>
                <a:ea typeface="Arial"/>
                <a:cs typeface="Arial"/>
                <a:sym typeface="Arial"/>
              </a:endParaRPr>
            </a:p>
          </p:txBody>
        </p:sp>
        <p:sp>
          <p:nvSpPr>
            <p:cNvPr id="195" name="Google Shape;195;p2"/>
            <p:cNvSpPr/>
            <p:nvPr/>
          </p:nvSpPr>
          <p:spPr>
            <a:xfrm>
              <a:off x="2849132" y="3947744"/>
              <a:ext cx="306899" cy="359402"/>
            </a:xfrm>
            <a:custGeom>
              <a:avLst/>
              <a:gdLst/>
              <a:ahLst/>
              <a:cxnLst/>
              <a:rect l="l" t="t" r="r" b="b"/>
              <a:pathLst>
                <a:path w="306899" h="359402" extrusionOk="0">
                  <a:moveTo>
                    <a:pt x="129862" y="226618"/>
                  </a:moveTo>
                  <a:cubicBezTo>
                    <a:pt x="129862" y="280803"/>
                    <a:pt x="142087" y="313088"/>
                    <a:pt x="171487" y="313088"/>
                  </a:cubicBezTo>
                  <a:cubicBezTo>
                    <a:pt x="200989" y="313088"/>
                    <a:pt x="213041" y="280803"/>
                    <a:pt x="213041" y="226618"/>
                  </a:cubicBezTo>
                  <a:cubicBezTo>
                    <a:pt x="213041" y="172588"/>
                    <a:pt x="200989" y="140272"/>
                    <a:pt x="171487" y="140272"/>
                  </a:cubicBezTo>
                  <a:cubicBezTo>
                    <a:pt x="142087" y="140272"/>
                    <a:pt x="129862" y="172588"/>
                    <a:pt x="129862" y="226618"/>
                  </a:cubicBezTo>
                  <a:moveTo>
                    <a:pt x="42446" y="64496"/>
                  </a:moveTo>
                  <a:cubicBezTo>
                    <a:pt x="42446" y="49513"/>
                    <a:pt x="38738" y="41653"/>
                    <a:pt x="23630" y="41653"/>
                  </a:cubicBezTo>
                  <a:lnTo>
                    <a:pt x="-636" y="41653"/>
                  </a:lnTo>
                  <a:lnTo>
                    <a:pt x="-636" y="-751"/>
                  </a:lnTo>
                  <a:lnTo>
                    <a:pt x="129862" y="-751"/>
                  </a:lnTo>
                  <a:lnTo>
                    <a:pt x="129862" y="131211"/>
                  </a:lnTo>
                  <a:cubicBezTo>
                    <a:pt x="149401" y="108932"/>
                    <a:pt x="174095" y="94626"/>
                    <a:pt x="197770" y="94626"/>
                  </a:cubicBezTo>
                  <a:cubicBezTo>
                    <a:pt x="276751" y="94626"/>
                    <a:pt x="306264" y="156784"/>
                    <a:pt x="306264" y="226618"/>
                  </a:cubicBezTo>
                  <a:cubicBezTo>
                    <a:pt x="306264" y="296648"/>
                    <a:pt x="276751" y="358652"/>
                    <a:pt x="197770" y="358652"/>
                  </a:cubicBezTo>
                  <a:cubicBezTo>
                    <a:pt x="164621" y="358652"/>
                    <a:pt x="135118" y="347004"/>
                    <a:pt x="116731" y="317829"/>
                  </a:cubicBezTo>
                  <a:lnTo>
                    <a:pt x="101410" y="350832"/>
                  </a:lnTo>
                  <a:lnTo>
                    <a:pt x="42446" y="350832"/>
                  </a:lnTo>
                  <a:close/>
                </a:path>
              </a:pathLst>
            </a:custGeom>
            <a:solidFill>
              <a:srgbClr val="000000"/>
            </a:solidFill>
            <a:ln>
              <a:noFill/>
            </a:ln>
          </p:spPr>
          <p:txBody>
            <a:bodyPr spcFirstLastPara="1" wrap="square" lIns="61075" tIns="30575" rIns="61075" bIns="30575" anchor="ctr" anchorCtr="0">
              <a:noAutofit/>
            </a:bodyPr>
            <a:lstStyle/>
            <a:p>
              <a:pPr marL="0" marR="0" lvl="0" indent="0" algn="l" rtl="0">
                <a:lnSpc>
                  <a:spcPct val="100000"/>
                </a:lnSpc>
                <a:spcBef>
                  <a:spcPts val="0"/>
                </a:spcBef>
                <a:spcAft>
                  <a:spcPts val="0"/>
                </a:spcAft>
                <a:buClr>
                  <a:srgbClr val="000000"/>
                </a:buClr>
                <a:buSzPts val="942"/>
                <a:buFont typeface="Arial"/>
                <a:buNone/>
              </a:pPr>
              <a:endParaRPr sz="942" b="0" i="0" u="none" strike="noStrike" cap="none">
                <a:solidFill>
                  <a:srgbClr val="000000"/>
                </a:solidFill>
                <a:latin typeface="Arial"/>
                <a:ea typeface="Arial"/>
                <a:cs typeface="Arial"/>
                <a:sym typeface="Arial"/>
              </a:endParaRPr>
            </a:p>
          </p:txBody>
        </p:sp>
        <p:sp>
          <p:nvSpPr>
            <p:cNvPr id="196" name="Google Shape;196;p2"/>
            <p:cNvSpPr/>
            <p:nvPr/>
          </p:nvSpPr>
          <p:spPr>
            <a:xfrm>
              <a:off x="3181244" y="4043121"/>
              <a:ext cx="271631" cy="264025"/>
            </a:xfrm>
            <a:custGeom>
              <a:avLst/>
              <a:gdLst/>
              <a:ahLst/>
              <a:cxnLst/>
              <a:rect l="l" t="t" r="r" b="b"/>
              <a:pathLst>
                <a:path w="271631" h="264025" extrusionOk="0">
                  <a:moveTo>
                    <a:pt x="92567" y="131262"/>
                  </a:moveTo>
                  <a:cubicBezTo>
                    <a:pt x="92567" y="193810"/>
                    <a:pt x="103599" y="220871"/>
                    <a:pt x="135200" y="220871"/>
                  </a:cubicBezTo>
                  <a:cubicBezTo>
                    <a:pt x="166740" y="220871"/>
                    <a:pt x="177752" y="193810"/>
                    <a:pt x="177752" y="131262"/>
                  </a:cubicBezTo>
                  <a:cubicBezTo>
                    <a:pt x="177752" y="68714"/>
                    <a:pt x="166740" y="41694"/>
                    <a:pt x="135200" y="41694"/>
                  </a:cubicBezTo>
                  <a:cubicBezTo>
                    <a:pt x="103599" y="41694"/>
                    <a:pt x="92567" y="68714"/>
                    <a:pt x="92567" y="131262"/>
                  </a:cubicBezTo>
                  <a:moveTo>
                    <a:pt x="270995" y="131262"/>
                  </a:moveTo>
                  <a:cubicBezTo>
                    <a:pt x="270995" y="216141"/>
                    <a:pt x="213580" y="263275"/>
                    <a:pt x="135200" y="263275"/>
                  </a:cubicBezTo>
                  <a:cubicBezTo>
                    <a:pt x="56647" y="263275"/>
                    <a:pt x="-636" y="216141"/>
                    <a:pt x="-636" y="131262"/>
                  </a:cubicBezTo>
                  <a:cubicBezTo>
                    <a:pt x="-636" y="46435"/>
                    <a:pt x="56647" y="-751"/>
                    <a:pt x="135200" y="-751"/>
                  </a:cubicBezTo>
                  <a:cubicBezTo>
                    <a:pt x="213580" y="-751"/>
                    <a:pt x="270995" y="46435"/>
                    <a:pt x="270995" y="131262"/>
                  </a:cubicBezTo>
                </a:path>
              </a:pathLst>
            </a:custGeom>
            <a:solidFill>
              <a:srgbClr val="000000"/>
            </a:solidFill>
            <a:ln>
              <a:noFill/>
            </a:ln>
          </p:spPr>
          <p:txBody>
            <a:bodyPr spcFirstLastPara="1" wrap="square" lIns="61075" tIns="30575" rIns="61075" bIns="30575" anchor="ctr" anchorCtr="0">
              <a:noAutofit/>
            </a:bodyPr>
            <a:lstStyle/>
            <a:p>
              <a:pPr marL="0" marR="0" lvl="0" indent="0" algn="l" rtl="0">
                <a:lnSpc>
                  <a:spcPct val="100000"/>
                </a:lnSpc>
                <a:spcBef>
                  <a:spcPts val="0"/>
                </a:spcBef>
                <a:spcAft>
                  <a:spcPts val="0"/>
                </a:spcAft>
                <a:buClr>
                  <a:srgbClr val="000000"/>
                </a:buClr>
                <a:buSzPts val="942"/>
                <a:buFont typeface="Arial"/>
                <a:buNone/>
              </a:pPr>
              <a:endParaRPr sz="942" b="0" i="0" u="none" strike="noStrike" cap="none">
                <a:solidFill>
                  <a:srgbClr val="000000"/>
                </a:solidFill>
                <a:latin typeface="Arial"/>
                <a:ea typeface="Arial"/>
                <a:cs typeface="Arial"/>
                <a:sym typeface="Arial"/>
              </a:endParaRPr>
            </a:p>
          </p:txBody>
        </p:sp>
        <p:sp>
          <p:nvSpPr>
            <p:cNvPr id="197" name="Google Shape;197;p2"/>
            <p:cNvSpPr/>
            <p:nvPr/>
          </p:nvSpPr>
          <p:spPr>
            <a:xfrm>
              <a:off x="3457684" y="3952588"/>
              <a:ext cx="412662" cy="354558"/>
            </a:xfrm>
            <a:custGeom>
              <a:avLst/>
              <a:gdLst/>
              <a:ahLst/>
              <a:cxnLst/>
              <a:rect l="l" t="t" r="r" b="b"/>
              <a:pathLst>
                <a:path w="412662" h="354558" extrusionOk="0">
                  <a:moveTo>
                    <a:pt x="369842" y="226095"/>
                  </a:moveTo>
                  <a:lnTo>
                    <a:pt x="369842" y="267441"/>
                  </a:lnTo>
                  <a:cubicBezTo>
                    <a:pt x="369842" y="291804"/>
                    <a:pt x="364616" y="306222"/>
                    <a:pt x="344608" y="306222"/>
                  </a:cubicBezTo>
                  <a:cubicBezTo>
                    <a:pt x="332516" y="306222"/>
                    <a:pt x="326771" y="297140"/>
                    <a:pt x="326771" y="285964"/>
                  </a:cubicBezTo>
                  <a:lnTo>
                    <a:pt x="326771" y="140179"/>
                  </a:lnTo>
                  <a:lnTo>
                    <a:pt x="391387" y="140179"/>
                  </a:lnTo>
                  <a:lnTo>
                    <a:pt x="391387" y="97735"/>
                  </a:lnTo>
                  <a:lnTo>
                    <a:pt x="326780" y="97735"/>
                  </a:lnTo>
                  <a:lnTo>
                    <a:pt x="326780" y="-751"/>
                  </a:lnTo>
                  <a:lnTo>
                    <a:pt x="274571" y="-751"/>
                  </a:lnTo>
                  <a:cubicBezTo>
                    <a:pt x="270303" y="43182"/>
                    <a:pt x="256662" y="97735"/>
                    <a:pt x="204046" y="97735"/>
                  </a:cubicBezTo>
                  <a:lnTo>
                    <a:pt x="121957" y="97735"/>
                  </a:lnTo>
                  <a:lnTo>
                    <a:pt x="121957" y="-751"/>
                  </a:lnTo>
                  <a:lnTo>
                    <a:pt x="69890" y="-751"/>
                  </a:lnTo>
                  <a:cubicBezTo>
                    <a:pt x="65642" y="43182"/>
                    <a:pt x="51930" y="97735"/>
                    <a:pt x="-636" y="97735"/>
                  </a:cubicBezTo>
                  <a:lnTo>
                    <a:pt x="-636" y="140179"/>
                  </a:lnTo>
                  <a:lnTo>
                    <a:pt x="34612" y="140179"/>
                  </a:lnTo>
                  <a:lnTo>
                    <a:pt x="34612" y="273239"/>
                  </a:lnTo>
                  <a:cubicBezTo>
                    <a:pt x="34612" y="327342"/>
                    <a:pt x="64593" y="353808"/>
                    <a:pt x="118717" y="353808"/>
                  </a:cubicBezTo>
                  <a:cubicBezTo>
                    <a:pt x="182020" y="353808"/>
                    <a:pt x="207132" y="325248"/>
                    <a:pt x="207132" y="273239"/>
                  </a:cubicBezTo>
                  <a:lnTo>
                    <a:pt x="207132" y="226085"/>
                  </a:lnTo>
                  <a:lnTo>
                    <a:pt x="165161" y="226085"/>
                  </a:lnTo>
                  <a:lnTo>
                    <a:pt x="165161" y="267431"/>
                  </a:lnTo>
                  <a:cubicBezTo>
                    <a:pt x="165161" y="291804"/>
                    <a:pt x="159853" y="306222"/>
                    <a:pt x="139907" y="306222"/>
                  </a:cubicBezTo>
                  <a:cubicBezTo>
                    <a:pt x="127693" y="306222"/>
                    <a:pt x="121947" y="297140"/>
                    <a:pt x="121947" y="285964"/>
                  </a:cubicBezTo>
                  <a:lnTo>
                    <a:pt x="121947" y="140179"/>
                  </a:lnTo>
                  <a:lnTo>
                    <a:pt x="239466" y="140179"/>
                  </a:lnTo>
                  <a:lnTo>
                    <a:pt x="239466" y="273239"/>
                  </a:lnTo>
                  <a:cubicBezTo>
                    <a:pt x="239466" y="327342"/>
                    <a:pt x="269325" y="353808"/>
                    <a:pt x="323562" y="353808"/>
                  </a:cubicBezTo>
                  <a:cubicBezTo>
                    <a:pt x="386691" y="353808"/>
                    <a:pt x="412027" y="325248"/>
                    <a:pt x="412027" y="273239"/>
                  </a:cubicBezTo>
                  <a:lnTo>
                    <a:pt x="412027" y="226085"/>
                  </a:lnTo>
                  <a:lnTo>
                    <a:pt x="369842" y="226085"/>
                  </a:lnTo>
                  <a:close/>
                </a:path>
              </a:pathLst>
            </a:custGeom>
            <a:solidFill>
              <a:srgbClr val="000000"/>
            </a:solidFill>
            <a:ln>
              <a:noFill/>
            </a:ln>
          </p:spPr>
          <p:txBody>
            <a:bodyPr spcFirstLastPara="1" wrap="square" lIns="61075" tIns="30575" rIns="61075" bIns="30575" anchor="ctr" anchorCtr="0">
              <a:noAutofit/>
            </a:bodyPr>
            <a:lstStyle/>
            <a:p>
              <a:pPr marL="0" marR="0" lvl="0" indent="0" algn="l" rtl="0">
                <a:lnSpc>
                  <a:spcPct val="100000"/>
                </a:lnSpc>
                <a:spcBef>
                  <a:spcPts val="0"/>
                </a:spcBef>
                <a:spcAft>
                  <a:spcPts val="0"/>
                </a:spcAft>
                <a:buClr>
                  <a:srgbClr val="000000"/>
                </a:buClr>
                <a:buSzPts val="942"/>
                <a:buFont typeface="Arial"/>
                <a:buNone/>
              </a:pPr>
              <a:endParaRPr sz="942" b="0" i="0" u="none" strike="noStrike" cap="none">
                <a:solidFill>
                  <a:srgbClr val="000000"/>
                </a:solidFill>
                <a:latin typeface="Arial"/>
                <a:ea typeface="Arial"/>
                <a:cs typeface="Arial"/>
                <a:sym typeface="Arial"/>
              </a:endParaRPr>
            </a:p>
          </p:txBody>
        </p:sp>
      </p:grpSp>
      <p:grpSp>
        <p:nvGrpSpPr>
          <p:cNvPr id="198" name="Google Shape;198;p2"/>
          <p:cNvGrpSpPr/>
          <p:nvPr/>
        </p:nvGrpSpPr>
        <p:grpSpPr>
          <a:xfrm>
            <a:off x="5150597" y="3328234"/>
            <a:ext cx="713903" cy="713903"/>
            <a:chOff x="108775" y="4271792"/>
            <a:chExt cx="500633" cy="500633"/>
          </a:xfrm>
        </p:grpSpPr>
        <p:sp>
          <p:nvSpPr>
            <p:cNvPr id="199" name="Google Shape;199;p2"/>
            <p:cNvSpPr/>
            <p:nvPr/>
          </p:nvSpPr>
          <p:spPr>
            <a:xfrm rot="10800000" flipH="1">
              <a:off x="108775" y="4271792"/>
              <a:ext cx="500633" cy="500633"/>
            </a:xfrm>
            <a:custGeom>
              <a:avLst/>
              <a:gdLst/>
              <a:ahLst/>
              <a:cxnLst/>
              <a:rect l="l" t="t" r="r" b="b"/>
              <a:pathLst>
                <a:path w="2743193" h="2743193" extrusionOk="0">
                  <a:moveTo>
                    <a:pt x="-936" y="-936"/>
                  </a:moveTo>
                  <a:lnTo>
                    <a:pt x="2742257" y="-936"/>
                  </a:lnTo>
                  <a:lnTo>
                    <a:pt x="2742257" y="2742257"/>
                  </a:lnTo>
                  <a:lnTo>
                    <a:pt x="-936" y="2742257"/>
                  </a:lnTo>
                  <a:lnTo>
                    <a:pt x="-936" y="-936"/>
                  </a:lnTo>
                </a:path>
              </a:pathLst>
            </a:custGeom>
            <a:solidFill>
              <a:srgbClr val="1C428B"/>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0" name="Google Shape;200;p2"/>
            <p:cNvSpPr/>
            <p:nvPr/>
          </p:nvSpPr>
          <p:spPr>
            <a:xfrm rot="10800000" flipH="1">
              <a:off x="304413" y="4558735"/>
              <a:ext cx="73906" cy="162667"/>
            </a:xfrm>
            <a:custGeom>
              <a:avLst/>
              <a:gdLst/>
              <a:ahLst/>
              <a:cxnLst/>
              <a:rect l="l" t="t" r="r" b="b"/>
              <a:pathLst>
                <a:path w="404963" h="891324" extrusionOk="0">
                  <a:moveTo>
                    <a:pt x="177469" y="890656"/>
                  </a:moveTo>
                  <a:lnTo>
                    <a:pt x="-876" y="-361"/>
                  </a:lnTo>
                  <a:lnTo>
                    <a:pt x="404088" y="890963"/>
                  </a:lnTo>
                  <a:close/>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1" name="Google Shape;201;p2"/>
            <p:cNvSpPr/>
            <p:nvPr/>
          </p:nvSpPr>
          <p:spPr>
            <a:xfrm rot="10800000" flipH="1">
              <a:off x="182041" y="4325739"/>
              <a:ext cx="379065" cy="141503"/>
            </a:xfrm>
            <a:custGeom>
              <a:avLst/>
              <a:gdLst/>
              <a:ahLst/>
              <a:cxnLst/>
              <a:rect l="l" t="t" r="r" b="b"/>
              <a:pathLst>
                <a:path w="2077070" h="775358" extrusionOk="0">
                  <a:moveTo>
                    <a:pt x="2076086" y="-1562"/>
                  </a:moveTo>
                  <a:lnTo>
                    <a:pt x="1267924" y="165848"/>
                  </a:lnTo>
                  <a:lnTo>
                    <a:pt x="1356353" y="773796"/>
                  </a:lnTo>
                  <a:lnTo>
                    <a:pt x="1041293" y="165848"/>
                  </a:lnTo>
                  <a:lnTo>
                    <a:pt x="-985" y="-1562"/>
                  </a:lnTo>
                  <a:lnTo>
                    <a:pt x="2076086" y="-1562"/>
                  </a:lnTo>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2" name="Google Shape;202;p2"/>
            <p:cNvSpPr/>
            <p:nvPr/>
          </p:nvSpPr>
          <p:spPr>
            <a:xfrm rot="10800000" flipH="1">
              <a:off x="154823" y="4485771"/>
              <a:ext cx="94970" cy="56727"/>
            </a:xfrm>
            <a:custGeom>
              <a:avLst/>
              <a:gdLst/>
              <a:ahLst/>
              <a:cxnLst/>
              <a:rect l="l" t="t" r="r" b="b"/>
              <a:pathLst>
                <a:path w="520381" h="310831" extrusionOk="0">
                  <a:moveTo>
                    <a:pt x="148799" y="309428"/>
                  </a:moveTo>
                  <a:lnTo>
                    <a:pt x="284227" y="309428"/>
                  </a:lnTo>
                  <a:lnTo>
                    <a:pt x="234791" y="99181"/>
                  </a:lnTo>
                  <a:lnTo>
                    <a:pt x="384839" y="309428"/>
                  </a:lnTo>
                  <a:lnTo>
                    <a:pt x="520030" y="309848"/>
                  </a:lnTo>
                  <a:lnTo>
                    <a:pt x="371108" y="-984"/>
                  </a:lnTo>
                  <a:lnTo>
                    <a:pt x="289843" y="-984"/>
                  </a:lnTo>
                  <a:lnTo>
                    <a:pt x="418896" y="259543"/>
                  </a:lnTo>
                  <a:lnTo>
                    <a:pt x="220191" y="-984"/>
                  </a:lnTo>
                  <a:lnTo>
                    <a:pt x="142811" y="-984"/>
                  </a:lnTo>
                  <a:lnTo>
                    <a:pt x="198095" y="261702"/>
                  </a:lnTo>
                  <a:lnTo>
                    <a:pt x="74017" y="-984"/>
                  </a:lnTo>
                  <a:lnTo>
                    <a:pt x="-351" y="-984"/>
                  </a:lnTo>
                  <a:lnTo>
                    <a:pt x="148799" y="309428"/>
                  </a:lnTo>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3" name="Google Shape;203;p2"/>
            <p:cNvSpPr/>
            <p:nvPr/>
          </p:nvSpPr>
          <p:spPr>
            <a:xfrm rot="10800000" flipH="1">
              <a:off x="233106" y="4486006"/>
              <a:ext cx="69673" cy="56493"/>
            </a:xfrm>
            <a:custGeom>
              <a:avLst/>
              <a:gdLst/>
              <a:ahLst/>
              <a:cxnLst/>
              <a:rect l="l" t="t" r="r" b="b"/>
              <a:pathLst>
                <a:path w="381772" h="309549" extrusionOk="0">
                  <a:moveTo>
                    <a:pt x="148139" y="308565"/>
                  </a:moveTo>
                  <a:lnTo>
                    <a:pt x="381174" y="308565"/>
                  </a:lnTo>
                  <a:lnTo>
                    <a:pt x="352648" y="249219"/>
                  </a:lnTo>
                  <a:lnTo>
                    <a:pt x="204743" y="249219"/>
                  </a:lnTo>
                  <a:lnTo>
                    <a:pt x="173783" y="184741"/>
                  </a:lnTo>
                  <a:lnTo>
                    <a:pt x="313070" y="184741"/>
                  </a:lnTo>
                  <a:lnTo>
                    <a:pt x="284560" y="125419"/>
                  </a:lnTo>
                  <a:lnTo>
                    <a:pt x="145258" y="125419"/>
                  </a:lnTo>
                  <a:lnTo>
                    <a:pt x="113458" y="59202"/>
                  </a:lnTo>
                  <a:lnTo>
                    <a:pt x="264791" y="59202"/>
                  </a:lnTo>
                  <a:lnTo>
                    <a:pt x="235868" y="-984"/>
                  </a:lnTo>
                  <a:lnTo>
                    <a:pt x="-599" y="-984"/>
                  </a:lnTo>
                  <a:lnTo>
                    <a:pt x="148139" y="308565"/>
                  </a:lnTo>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4" name="Google Shape;204;p2"/>
            <p:cNvSpPr/>
            <p:nvPr/>
          </p:nvSpPr>
          <p:spPr>
            <a:xfrm rot="10800000" flipH="1">
              <a:off x="285320" y="4485847"/>
              <a:ext cx="73869" cy="56650"/>
            </a:xfrm>
            <a:custGeom>
              <a:avLst/>
              <a:gdLst/>
              <a:ahLst/>
              <a:cxnLst/>
              <a:rect l="l" t="t" r="r" b="b"/>
              <a:pathLst>
                <a:path w="404759" h="310412" extrusionOk="0">
                  <a:moveTo>
                    <a:pt x="148356" y="309429"/>
                  </a:moveTo>
                  <a:lnTo>
                    <a:pt x="279478" y="309429"/>
                  </a:lnTo>
                  <a:cubicBezTo>
                    <a:pt x="316448" y="309429"/>
                    <a:pt x="363603" y="305568"/>
                    <a:pt x="385294" y="283622"/>
                  </a:cubicBezTo>
                  <a:cubicBezTo>
                    <a:pt x="416244" y="252228"/>
                    <a:pt x="404116" y="201073"/>
                    <a:pt x="382005" y="155086"/>
                  </a:cubicBezTo>
                  <a:cubicBezTo>
                    <a:pt x="348947" y="86277"/>
                    <a:pt x="302656" y="35541"/>
                    <a:pt x="228123" y="11068"/>
                  </a:cubicBezTo>
                  <a:cubicBezTo>
                    <a:pt x="190519" y="-984"/>
                    <a:pt x="152673" y="-984"/>
                    <a:pt x="131187" y="-984"/>
                  </a:cubicBezTo>
                  <a:lnTo>
                    <a:pt x="-804" y="-984"/>
                  </a:lnTo>
                  <a:close/>
                  <a:moveTo>
                    <a:pt x="112315" y="58769"/>
                  </a:moveTo>
                  <a:lnTo>
                    <a:pt x="153014" y="58769"/>
                  </a:lnTo>
                  <a:cubicBezTo>
                    <a:pt x="210407" y="59201"/>
                    <a:pt x="270341" y="82137"/>
                    <a:pt x="306174" y="153791"/>
                  </a:cubicBezTo>
                  <a:cubicBezTo>
                    <a:pt x="360237" y="261816"/>
                    <a:pt x="289554" y="250552"/>
                    <a:pt x="242385" y="251936"/>
                  </a:cubicBezTo>
                  <a:lnTo>
                    <a:pt x="204454" y="251936"/>
                  </a:lnTo>
                  <a:lnTo>
                    <a:pt x="112315" y="58769"/>
                  </a:lnTo>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5" name="Google Shape;205;p2"/>
            <p:cNvSpPr/>
            <p:nvPr/>
          </p:nvSpPr>
          <p:spPr>
            <a:xfrm rot="10800000" flipH="1">
              <a:off x="349674" y="4485847"/>
              <a:ext cx="43919" cy="56650"/>
            </a:xfrm>
            <a:custGeom>
              <a:avLst/>
              <a:gdLst/>
              <a:ahLst/>
              <a:cxnLst/>
              <a:rect l="l" t="t" r="r" b="b"/>
              <a:pathLst>
                <a:path w="240651" h="310412" extrusionOk="0">
                  <a:moveTo>
                    <a:pt x="148183" y="309429"/>
                  </a:moveTo>
                  <a:lnTo>
                    <a:pt x="235445" y="309429"/>
                  </a:lnTo>
                  <a:lnTo>
                    <a:pt x="115633" y="60077"/>
                  </a:lnTo>
                  <a:lnTo>
                    <a:pt x="239661" y="60077"/>
                  </a:lnTo>
                  <a:lnTo>
                    <a:pt x="210350" y="-984"/>
                  </a:lnTo>
                  <a:lnTo>
                    <a:pt x="-990" y="-984"/>
                  </a:lnTo>
                  <a:lnTo>
                    <a:pt x="148183" y="309429"/>
                  </a:lnTo>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6" name="Google Shape;206;p2"/>
            <p:cNvSpPr/>
            <p:nvPr/>
          </p:nvSpPr>
          <p:spPr>
            <a:xfrm rot="10800000" flipH="1">
              <a:off x="396677" y="4485847"/>
              <a:ext cx="43381" cy="56650"/>
            </a:xfrm>
            <a:custGeom>
              <a:avLst/>
              <a:gdLst/>
              <a:ahLst/>
              <a:cxnLst/>
              <a:rect l="l" t="t" r="r" b="b"/>
              <a:pathLst>
                <a:path w="237705" h="310412" extrusionOk="0">
                  <a:moveTo>
                    <a:pt x="147969" y="309429"/>
                  </a:moveTo>
                  <a:lnTo>
                    <a:pt x="236539" y="309429"/>
                  </a:lnTo>
                  <a:lnTo>
                    <a:pt x="87390" y="-984"/>
                  </a:lnTo>
                  <a:lnTo>
                    <a:pt x="-1166" y="-984"/>
                  </a:lnTo>
                  <a:lnTo>
                    <a:pt x="147969" y="309429"/>
                  </a:lnTo>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7" name="Google Shape;207;p2"/>
            <p:cNvSpPr/>
            <p:nvPr/>
          </p:nvSpPr>
          <p:spPr>
            <a:xfrm rot="10800000" flipH="1">
              <a:off x="423135" y="4485847"/>
              <a:ext cx="81594" cy="56650"/>
            </a:xfrm>
            <a:custGeom>
              <a:avLst/>
              <a:gdLst/>
              <a:ahLst/>
              <a:cxnLst/>
              <a:rect l="l" t="t" r="r" b="b"/>
              <a:pathLst>
                <a:path w="447089" h="310412" extrusionOk="0">
                  <a:moveTo>
                    <a:pt x="147811" y="309429"/>
                  </a:moveTo>
                  <a:lnTo>
                    <a:pt x="266479" y="309429"/>
                  </a:lnTo>
                  <a:lnTo>
                    <a:pt x="260218" y="78111"/>
                  </a:lnTo>
                  <a:lnTo>
                    <a:pt x="370505" y="309429"/>
                  </a:lnTo>
                  <a:lnTo>
                    <a:pt x="445752" y="309429"/>
                  </a:lnTo>
                  <a:lnTo>
                    <a:pt x="296591" y="-984"/>
                  </a:lnTo>
                  <a:lnTo>
                    <a:pt x="180501" y="-984"/>
                  </a:lnTo>
                  <a:lnTo>
                    <a:pt x="189340" y="240201"/>
                  </a:lnTo>
                  <a:lnTo>
                    <a:pt x="74316" y="-984"/>
                  </a:lnTo>
                  <a:lnTo>
                    <a:pt x="-1338" y="-984"/>
                  </a:lnTo>
                  <a:lnTo>
                    <a:pt x="147811" y="309429"/>
                  </a:lnTo>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sp>
          <p:nvSpPr>
            <p:cNvPr id="208" name="Google Shape;208;p2"/>
            <p:cNvSpPr/>
            <p:nvPr/>
          </p:nvSpPr>
          <p:spPr>
            <a:xfrm rot="10800000" flipH="1">
              <a:off x="488108" y="4486006"/>
              <a:ext cx="69671" cy="56493"/>
            </a:xfrm>
            <a:custGeom>
              <a:avLst/>
              <a:gdLst/>
              <a:ahLst/>
              <a:cxnLst/>
              <a:rect l="l" t="t" r="r" b="b"/>
              <a:pathLst>
                <a:path w="381761" h="309549" extrusionOk="0">
                  <a:moveTo>
                    <a:pt x="147182" y="308565"/>
                  </a:moveTo>
                  <a:lnTo>
                    <a:pt x="380201" y="308565"/>
                  </a:lnTo>
                  <a:lnTo>
                    <a:pt x="351702" y="249219"/>
                  </a:lnTo>
                  <a:lnTo>
                    <a:pt x="203824" y="249219"/>
                  </a:lnTo>
                  <a:lnTo>
                    <a:pt x="172823" y="184741"/>
                  </a:lnTo>
                  <a:lnTo>
                    <a:pt x="312104" y="184741"/>
                  </a:lnTo>
                  <a:lnTo>
                    <a:pt x="283605" y="125419"/>
                  </a:lnTo>
                  <a:lnTo>
                    <a:pt x="144311" y="125419"/>
                  </a:lnTo>
                  <a:lnTo>
                    <a:pt x="112511" y="59202"/>
                  </a:lnTo>
                  <a:lnTo>
                    <a:pt x="263831" y="59202"/>
                  </a:lnTo>
                  <a:lnTo>
                    <a:pt x="234926" y="-984"/>
                  </a:lnTo>
                  <a:lnTo>
                    <a:pt x="-1560" y="-984"/>
                  </a:lnTo>
                  <a:lnTo>
                    <a:pt x="147182" y="308565"/>
                  </a:lnTo>
                </a:path>
              </a:pathLst>
            </a:custGeom>
            <a:solidFill>
              <a:srgbClr val="FFFFFF"/>
            </a:solidFill>
            <a:ln>
              <a:noFill/>
            </a:ln>
          </p:spPr>
          <p:txBody>
            <a:bodyPr spcFirstLastPara="1" wrap="square" lIns="43125" tIns="21600" rIns="43125" bIns="21600" anchor="ctr" anchorCtr="0">
              <a:noAutofit/>
            </a:bodyPr>
            <a:lstStyle/>
            <a:p>
              <a:pPr marL="0" marR="0" lvl="0" indent="0" algn="l" rtl="0">
                <a:lnSpc>
                  <a:spcPct val="100000"/>
                </a:lnSpc>
                <a:spcBef>
                  <a:spcPts val="0"/>
                </a:spcBef>
                <a:spcAft>
                  <a:spcPts val="0"/>
                </a:spcAft>
                <a:buClr>
                  <a:srgbClr val="000000"/>
                </a:buClr>
                <a:buSzPts val="618"/>
                <a:buFont typeface="Arial"/>
                <a:buNone/>
              </a:pPr>
              <a:endParaRPr sz="618" b="0" i="0" u="none" strike="noStrike" cap="none">
                <a:solidFill>
                  <a:srgbClr val="000000"/>
                </a:solidFill>
                <a:latin typeface="Arial"/>
                <a:ea typeface="Arial"/>
                <a:cs typeface="Arial"/>
                <a:sym typeface="Arial"/>
              </a:endParaRPr>
            </a:p>
          </p:txBody>
        </p:sp>
      </p:grpSp>
      <p:grpSp>
        <p:nvGrpSpPr>
          <p:cNvPr id="209" name="Google Shape;209;p2"/>
          <p:cNvGrpSpPr/>
          <p:nvPr/>
        </p:nvGrpSpPr>
        <p:grpSpPr>
          <a:xfrm>
            <a:off x="4919652" y="4220690"/>
            <a:ext cx="2033459" cy="309823"/>
            <a:chOff x="7007386" y="369238"/>
            <a:chExt cx="4467177" cy="680930"/>
          </a:xfrm>
        </p:grpSpPr>
        <p:grpSp>
          <p:nvGrpSpPr>
            <p:cNvPr id="210" name="Google Shape;210;p2"/>
            <p:cNvGrpSpPr/>
            <p:nvPr/>
          </p:nvGrpSpPr>
          <p:grpSpPr>
            <a:xfrm>
              <a:off x="9065028" y="501678"/>
              <a:ext cx="2409535" cy="548490"/>
              <a:chOff x="9065028" y="501678"/>
              <a:chExt cx="2409535" cy="548490"/>
            </a:xfrm>
          </p:grpSpPr>
          <p:sp>
            <p:nvSpPr>
              <p:cNvPr id="211" name="Google Shape;211;p2"/>
              <p:cNvSpPr/>
              <p:nvPr/>
            </p:nvSpPr>
            <p:spPr>
              <a:xfrm rot="10800000" flipH="1">
                <a:off x="9065028" y="527704"/>
                <a:ext cx="386883" cy="512333"/>
              </a:xfrm>
              <a:custGeom>
                <a:avLst/>
                <a:gdLst/>
                <a:ahLst/>
                <a:cxnLst/>
                <a:rect l="l" t="t" r="r" b="b"/>
                <a:pathLst>
                  <a:path w="386883" h="512333" extrusionOk="0">
                    <a:moveTo>
                      <a:pt x="384930" y="-208"/>
                    </a:moveTo>
                    <a:lnTo>
                      <a:pt x="288988" y="-208"/>
                    </a:lnTo>
                    <a:lnTo>
                      <a:pt x="288988" y="358435"/>
                    </a:lnTo>
                    <a:lnTo>
                      <a:pt x="288065" y="358435"/>
                    </a:lnTo>
                    <a:cubicBezTo>
                      <a:pt x="263460" y="224465"/>
                      <a:pt x="237931" y="111748"/>
                      <a:pt x="212403" y="-208"/>
                    </a:cubicBezTo>
                    <a:lnTo>
                      <a:pt x="151750" y="-208"/>
                    </a:lnTo>
                    <a:cubicBezTo>
                      <a:pt x="125811" y="111748"/>
                      <a:pt x="99770" y="224465"/>
                      <a:pt x="74652" y="358435"/>
                    </a:cubicBezTo>
                    <a:lnTo>
                      <a:pt x="73770" y="358435"/>
                    </a:lnTo>
                    <a:lnTo>
                      <a:pt x="73770" y="-208"/>
                    </a:lnTo>
                    <a:lnTo>
                      <a:pt x="-1903" y="-208"/>
                    </a:lnTo>
                    <a:lnTo>
                      <a:pt x="-1903" y="512126"/>
                    </a:lnTo>
                    <a:lnTo>
                      <a:pt x="128466" y="512126"/>
                    </a:lnTo>
                    <a:cubicBezTo>
                      <a:pt x="150355" y="414042"/>
                      <a:pt x="172285" y="316710"/>
                      <a:pt x="193692" y="196681"/>
                    </a:cubicBezTo>
                    <a:lnTo>
                      <a:pt x="194594" y="196681"/>
                    </a:lnTo>
                    <a:cubicBezTo>
                      <a:pt x="215130" y="316710"/>
                      <a:pt x="236578" y="414042"/>
                      <a:pt x="257544" y="512126"/>
                    </a:cubicBezTo>
                    <a:lnTo>
                      <a:pt x="384981" y="512126"/>
                    </a:lnTo>
                    <a:lnTo>
                      <a:pt x="384981" y="-208"/>
                    </a:lnTo>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12" name="Google Shape;212;p2"/>
              <p:cNvSpPr/>
              <p:nvPr/>
            </p:nvSpPr>
            <p:spPr>
              <a:xfrm rot="10800000" flipH="1">
                <a:off x="9494408" y="631087"/>
                <a:ext cx="91266" cy="409070"/>
              </a:xfrm>
              <a:custGeom>
                <a:avLst/>
                <a:gdLst/>
                <a:ahLst/>
                <a:cxnLst/>
                <a:rect l="l" t="t" r="r" b="b"/>
                <a:pathLst>
                  <a:path w="91266" h="409070" extrusionOk="0">
                    <a:moveTo>
                      <a:pt x="-2141" y="-150"/>
                    </a:moveTo>
                    <a:lnTo>
                      <a:pt x="89126" y="-150"/>
                    </a:lnTo>
                    <a:lnTo>
                      <a:pt x="89126" y="408920"/>
                    </a:lnTo>
                    <a:lnTo>
                      <a:pt x="-2120" y="408920"/>
                    </a:lnTo>
                    <a:close/>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13" name="Google Shape;213;p2"/>
              <p:cNvSpPr/>
              <p:nvPr/>
            </p:nvSpPr>
            <p:spPr>
              <a:xfrm rot="10800000" flipH="1">
                <a:off x="9621876" y="621083"/>
                <a:ext cx="191268" cy="419067"/>
              </a:xfrm>
              <a:custGeom>
                <a:avLst/>
                <a:gdLst/>
                <a:ahLst/>
                <a:cxnLst/>
                <a:rect l="l" t="t" r="r" b="b"/>
                <a:pathLst>
                  <a:path w="191268" h="419067" extrusionOk="0">
                    <a:moveTo>
                      <a:pt x="88925" y="303585"/>
                    </a:moveTo>
                    <a:lnTo>
                      <a:pt x="89796" y="303585"/>
                    </a:lnTo>
                    <a:lnTo>
                      <a:pt x="96593" y="336275"/>
                    </a:lnTo>
                    <a:cubicBezTo>
                      <a:pt x="100756" y="354264"/>
                      <a:pt x="110752" y="418912"/>
                      <a:pt x="143949" y="418912"/>
                    </a:cubicBezTo>
                    <a:cubicBezTo>
                      <a:pt x="163531" y="418912"/>
                      <a:pt x="176265" y="405842"/>
                      <a:pt x="188978" y="387841"/>
                    </a:cubicBezTo>
                    <a:lnTo>
                      <a:pt x="160763" y="268382"/>
                    </a:lnTo>
                    <a:cubicBezTo>
                      <a:pt x="154909" y="271654"/>
                      <a:pt x="149403" y="276569"/>
                      <a:pt x="134855" y="276569"/>
                    </a:cubicBezTo>
                    <a:cubicBezTo>
                      <a:pt x="113930" y="276569"/>
                      <a:pt x="88925" y="258605"/>
                      <a:pt x="88925" y="174901"/>
                    </a:cubicBezTo>
                    <a:lnTo>
                      <a:pt x="88925" y="-156"/>
                    </a:lnTo>
                    <a:lnTo>
                      <a:pt x="-2291" y="-156"/>
                    </a:lnTo>
                    <a:lnTo>
                      <a:pt x="-2291" y="408915"/>
                    </a:lnTo>
                    <a:lnTo>
                      <a:pt x="88925" y="408915"/>
                    </a:lnTo>
                    <a:lnTo>
                      <a:pt x="88925" y="303591"/>
                    </a:lnTo>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14" name="Google Shape;214;p2"/>
              <p:cNvSpPr/>
              <p:nvPr/>
            </p:nvSpPr>
            <p:spPr>
              <a:xfrm rot="10800000" flipH="1">
                <a:off x="9792845" y="621108"/>
                <a:ext cx="237332" cy="429060"/>
              </a:xfrm>
              <a:custGeom>
                <a:avLst/>
                <a:gdLst/>
                <a:ahLst/>
                <a:cxnLst/>
                <a:rect l="l" t="t" r="r" b="b"/>
                <a:pathLst>
                  <a:path w="237332" h="429060" extrusionOk="0">
                    <a:moveTo>
                      <a:pt x="136373" y="53796"/>
                    </a:moveTo>
                    <a:cubicBezTo>
                      <a:pt x="136373" y="39179"/>
                      <a:pt x="138187" y="18794"/>
                      <a:pt x="140392" y="9860"/>
                    </a:cubicBezTo>
                    <a:lnTo>
                      <a:pt x="234877" y="9860"/>
                    </a:lnTo>
                    <a:cubicBezTo>
                      <a:pt x="228982" y="38314"/>
                      <a:pt x="227137" y="74942"/>
                      <a:pt x="227137" y="109190"/>
                    </a:cubicBezTo>
                    <a:lnTo>
                      <a:pt x="227137" y="257682"/>
                    </a:lnTo>
                    <a:cubicBezTo>
                      <a:pt x="227137" y="396974"/>
                      <a:pt x="173117" y="428910"/>
                      <a:pt x="118759" y="428910"/>
                    </a:cubicBezTo>
                    <a:cubicBezTo>
                      <a:pt x="88022" y="428910"/>
                      <a:pt x="54415" y="418263"/>
                      <a:pt x="17578" y="373241"/>
                    </a:cubicBezTo>
                    <a:lnTo>
                      <a:pt x="42615" y="299501"/>
                    </a:lnTo>
                    <a:cubicBezTo>
                      <a:pt x="58065" y="324118"/>
                      <a:pt x="77637" y="343801"/>
                      <a:pt x="102489" y="343801"/>
                    </a:cubicBezTo>
                    <a:cubicBezTo>
                      <a:pt x="117406" y="343801"/>
                      <a:pt x="133686" y="324935"/>
                      <a:pt x="139500" y="302809"/>
                    </a:cubicBezTo>
                    <a:lnTo>
                      <a:pt x="87561" y="279834"/>
                    </a:lnTo>
                    <a:cubicBezTo>
                      <a:pt x="25278" y="251921"/>
                      <a:pt x="-2455" y="209291"/>
                      <a:pt x="-2455" y="121513"/>
                    </a:cubicBezTo>
                    <a:cubicBezTo>
                      <a:pt x="-2352" y="48794"/>
                      <a:pt x="32198" y="-150"/>
                      <a:pt x="63571" y="-150"/>
                    </a:cubicBezTo>
                    <a:cubicBezTo>
                      <a:pt x="84444" y="-150"/>
                      <a:pt x="106138" y="25126"/>
                      <a:pt x="123772" y="41440"/>
                    </a:cubicBezTo>
                    <a:close/>
                    <a:moveTo>
                      <a:pt x="139079" y="243718"/>
                    </a:moveTo>
                    <a:cubicBezTo>
                      <a:pt x="142258" y="133804"/>
                      <a:pt x="119179" y="96110"/>
                      <a:pt x="103370" y="96110"/>
                    </a:cubicBezTo>
                    <a:cubicBezTo>
                      <a:pt x="91631" y="96110"/>
                      <a:pt x="79882" y="116598"/>
                      <a:pt x="79882" y="143666"/>
                    </a:cubicBezTo>
                    <a:cubicBezTo>
                      <a:pt x="79882" y="182211"/>
                      <a:pt x="93877" y="213369"/>
                      <a:pt x="113315" y="225697"/>
                    </a:cubicBezTo>
                    <a:lnTo>
                      <a:pt x="139079" y="243721"/>
                    </a:lnTo>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15" name="Google Shape;215;p2"/>
              <p:cNvSpPr/>
              <p:nvPr/>
            </p:nvSpPr>
            <p:spPr>
              <a:xfrm rot="10800000" flipH="1">
                <a:off x="10040553" y="621053"/>
                <a:ext cx="212316" cy="429115"/>
              </a:xfrm>
              <a:custGeom>
                <a:avLst/>
                <a:gdLst/>
                <a:ahLst/>
                <a:cxnLst/>
                <a:rect l="l" t="t" r="r" b="b"/>
                <a:pathLst>
                  <a:path w="212316" h="429115" extrusionOk="0">
                    <a:moveTo>
                      <a:pt x="206085" y="30782"/>
                    </a:moveTo>
                    <a:cubicBezTo>
                      <a:pt x="181479" y="7978"/>
                      <a:pt x="155951" y="-150"/>
                      <a:pt x="132370" y="-150"/>
                    </a:cubicBezTo>
                    <a:cubicBezTo>
                      <a:pt x="54196" y="-150"/>
                      <a:pt x="-2654" y="82123"/>
                      <a:pt x="-2654" y="207818"/>
                    </a:cubicBezTo>
                    <a:cubicBezTo>
                      <a:pt x="-2654" y="344235"/>
                      <a:pt x="60511" y="428966"/>
                      <a:pt x="137794" y="428966"/>
                    </a:cubicBezTo>
                    <a:cubicBezTo>
                      <a:pt x="159631" y="428966"/>
                      <a:pt x="187846" y="415944"/>
                      <a:pt x="209663" y="393119"/>
                    </a:cubicBezTo>
                    <a:lnTo>
                      <a:pt x="186031" y="309887"/>
                    </a:lnTo>
                    <a:cubicBezTo>
                      <a:pt x="173277" y="319772"/>
                      <a:pt x="159631" y="324666"/>
                      <a:pt x="147790" y="324666"/>
                    </a:cubicBezTo>
                    <a:cubicBezTo>
                      <a:pt x="117812" y="324666"/>
                      <a:pt x="93227" y="291771"/>
                      <a:pt x="93227" y="212752"/>
                    </a:cubicBezTo>
                    <a:cubicBezTo>
                      <a:pt x="93227" y="128817"/>
                      <a:pt x="126885" y="104137"/>
                      <a:pt x="146949" y="104137"/>
                    </a:cubicBezTo>
                    <a:cubicBezTo>
                      <a:pt x="160574" y="104137"/>
                      <a:pt x="174169" y="110694"/>
                      <a:pt x="183284" y="117307"/>
                    </a:cubicBezTo>
                    <a:lnTo>
                      <a:pt x="206064" y="30790"/>
                    </a:lnTo>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16" name="Google Shape;216;p2"/>
              <p:cNvSpPr/>
              <p:nvPr/>
            </p:nvSpPr>
            <p:spPr>
              <a:xfrm rot="10800000" flipH="1">
                <a:off x="10271016" y="501678"/>
                <a:ext cx="91246" cy="538360"/>
              </a:xfrm>
              <a:custGeom>
                <a:avLst/>
                <a:gdLst/>
                <a:ahLst/>
                <a:cxnLst/>
                <a:rect l="l" t="t" r="r" b="b"/>
                <a:pathLst>
                  <a:path w="91246" h="538360" extrusionOk="0">
                    <a:moveTo>
                      <a:pt x="-2787" y="-222"/>
                    </a:moveTo>
                    <a:lnTo>
                      <a:pt x="88449" y="-222"/>
                    </a:lnTo>
                    <a:lnTo>
                      <a:pt x="88449" y="538138"/>
                    </a:lnTo>
                    <a:lnTo>
                      <a:pt x="-2797" y="538138"/>
                    </a:lnTo>
                    <a:close/>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17" name="Google Shape;217;p2"/>
              <p:cNvSpPr/>
              <p:nvPr/>
            </p:nvSpPr>
            <p:spPr>
              <a:xfrm rot="10800000" flipH="1">
                <a:off x="10385033" y="621134"/>
                <a:ext cx="301512" cy="429034"/>
              </a:xfrm>
              <a:custGeom>
                <a:avLst/>
                <a:gdLst/>
                <a:ahLst/>
                <a:cxnLst/>
                <a:rect l="l" t="t" r="r" b="b"/>
                <a:pathLst>
                  <a:path w="301512" h="429034" extrusionOk="0">
                    <a:moveTo>
                      <a:pt x="230874" y="195368"/>
                    </a:moveTo>
                    <a:cubicBezTo>
                      <a:pt x="238666" y="338011"/>
                      <a:pt x="198477" y="428885"/>
                      <a:pt x="125069" y="428885"/>
                    </a:cubicBezTo>
                    <a:cubicBezTo>
                      <a:pt x="38539" y="428885"/>
                      <a:pt x="-2983" y="324149"/>
                      <a:pt x="-2983" y="223029"/>
                    </a:cubicBezTo>
                    <a:cubicBezTo>
                      <a:pt x="-2983" y="102047"/>
                      <a:pt x="54943" y="-150"/>
                      <a:pt x="120559" y="-150"/>
                    </a:cubicBezTo>
                    <a:cubicBezTo>
                      <a:pt x="149726" y="-150"/>
                      <a:pt x="188060" y="6395"/>
                      <a:pt x="230966" y="43111"/>
                    </a:cubicBezTo>
                    <a:lnTo>
                      <a:pt x="205889" y="126804"/>
                    </a:lnTo>
                    <a:cubicBezTo>
                      <a:pt x="191290" y="111139"/>
                      <a:pt x="170252" y="97089"/>
                      <a:pt x="146077" y="97089"/>
                    </a:cubicBezTo>
                    <a:cubicBezTo>
                      <a:pt x="120128" y="97089"/>
                      <a:pt x="92734" y="127656"/>
                      <a:pt x="92734" y="195363"/>
                    </a:cubicBezTo>
                    <a:close/>
                    <a:moveTo>
                      <a:pt x="298530" y="195368"/>
                    </a:moveTo>
                    <a:lnTo>
                      <a:pt x="298530" y="264534"/>
                    </a:lnTo>
                    <a:lnTo>
                      <a:pt x="251164" y="264534"/>
                    </a:lnTo>
                    <a:lnTo>
                      <a:pt x="251164" y="195368"/>
                    </a:lnTo>
                    <a:close/>
                    <a:moveTo>
                      <a:pt x="93574" y="264534"/>
                    </a:moveTo>
                    <a:cubicBezTo>
                      <a:pt x="90868" y="329866"/>
                      <a:pt x="103622" y="360901"/>
                      <a:pt x="122712" y="360901"/>
                    </a:cubicBezTo>
                    <a:cubicBezTo>
                      <a:pt x="144129" y="360901"/>
                      <a:pt x="156452" y="331476"/>
                      <a:pt x="154166" y="264534"/>
                    </a:cubicBezTo>
                    <a:lnTo>
                      <a:pt x="93574" y="264534"/>
                    </a:lnTo>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18" name="Google Shape;218;p2"/>
              <p:cNvSpPr/>
              <p:nvPr/>
            </p:nvSpPr>
            <p:spPr>
              <a:xfrm rot="10800000" flipH="1">
                <a:off x="10703769" y="518703"/>
                <a:ext cx="293228" cy="530307"/>
              </a:xfrm>
              <a:custGeom>
                <a:avLst/>
                <a:gdLst/>
                <a:ahLst/>
                <a:cxnLst/>
                <a:rect l="l" t="t" r="r" b="b"/>
                <a:pathLst>
                  <a:path w="293228" h="530307" extrusionOk="0">
                    <a:moveTo>
                      <a:pt x="289980" y="242935"/>
                    </a:moveTo>
                    <a:lnTo>
                      <a:pt x="289980" y="26102"/>
                    </a:lnTo>
                    <a:cubicBezTo>
                      <a:pt x="251328" y="7781"/>
                      <a:pt x="219033" y="-208"/>
                      <a:pt x="189917" y="-208"/>
                    </a:cubicBezTo>
                    <a:cubicBezTo>
                      <a:pt x="84153" y="-208"/>
                      <a:pt x="-3249" y="102182"/>
                      <a:pt x="-3249" y="270069"/>
                    </a:cubicBezTo>
                    <a:cubicBezTo>
                      <a:pt x="-3249" y="425496"/>
                      <a:pt x="76382" y="530099"/>
                      <a:pt x="183981" y="530099"/>
                    </a:cubicBezTo>
                    <a:cubicBezTo>
                      <a:pt x="204885" y="530099"/>
                      <a:pt x="242614" y="520564"/>
                      <a:pt x="265364" y="504511"/>
                    </a:cubicBezTo>
                    <a:lnTo>
                      <a:pt x="241743" y="413777"/>
                    </a:lnTo>
                    <a:cubicBezTo>
                      <a:pt x="226261" y="421099"/>
                      <a:pt x="198098" y="423329"/>
                      <a:pt x="188994" y="423329"/>
                    </a:cubicBezTo>
                    <a:cubicBezTo>
                      <a:pt x="143596" y="423329"/>
                      <a:pt x="96907" y="375634"/>
                      <a:pt x="96907" y="264195"/>
                    </a:cubicBezTo>
                    <a:cubicBezTo>
                      <a:pt x="96907" y="154982"/>
                      <a:pt x="147236" y="106554"/>
                      <a:pt x="179890" y="106554"/>
                    </a:cubicBezTo>
                    <a:cubicBezTo>
                      <a:pt x="183078" y="106554"/>
                      <a:pt x="188092" y="107292"/>
                      <a:pt x="193987" y="110215"/>
                    </a:cubicBezTo>
                    <a:lnTo>
                      <a:pt x="193987" y="242947"/>
                    </a:lnTo>
                    <a:lnTo>
                      <a:pt x="289888" y="242947"/>
                    </a:lnTo>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19" name="Google Shape;219;p2"/>
              <p:cNvSpPr/>
              <p:nvPr/>
            </p:nvSpPr>
            <p:spPr>
              <a:xfrm rot="10800000" flipH="1">
                <a:off x="11033721" y="621083"/>
                <a:ext cx="191278" cy="419067"/>
              </a:xfrm>
              <a:custGeom>
                <a:avLst/>
                <a:gdLst/>
                <a:ahLst/>
                <a:cxnLst/>
                <a:rect l="l" t="t" r="r" b="b"/>
                <a:pathLst>
                  <a:path w="191278" h="419067" extrusionOk="0">
                    <a:moveTo>
                      <a:pt x="87741" y="303585"/>
                    </a:moveTo>
                    <a:lnTo>
                      <a:pt x="88603" y="303585"/>
                    </a:lnTo>
                    <a:lnTo>
                      <a:pt x="95420" y="336275"/>
                    </a:lnTo>
                    <a:cubicBezTo>
                      <a:pt x="99480" y="354264"/>
                      <a:pt x="109517" y="418912"/>
                      <a:pt x="142735" y="418912"/>
                    </a:cubicBezTo>
                    <a:cubicBezTo>
                      <a:pt x="162317" y="418912"/>
                      <a:pt x="175071" y="405842"/>
                      <a:pt x="187794" y="387841"/>
                    </a:cubicBezTo>
                    <a:lnTo>
                      <a:pt x="159569" y="268382"/>
                    </a:lnTo>
                    <a:cubicBezTo>
                      <a:pt x="153664" y="271654"/>
                      <a:pt x="148179" y="276569"/>
                      <a:pt x="133662" y="276569"/>
                    </a:cubicBezTo>
                    <a:cubicBezTo>
                      <a:pt x="112737" y="276569"/>
                      <a:pt x="87741" y="258605"/>
                      <a:pt x="87741" y="174901"/>
                    </a:cubicBezTo>
                    <a:lnTo>
                      <a:pt x="87741" y="-156"/>
                    </a:lnTo>
                    <a:lnTo>
                      <a:pt x="-3484" y="-156"/>
                    </a:lnTo>
                    <a:lnTo>
                      <a:pt x="-3484" y="408915"/>
                    </a:lnTo>
                    <a:lnTo>
                      <a:pt x="87741" y="408915"/>
                    </a:lnTo>
                    <a:lnTo>
                      <a:pt x="87741" y="303591"/>
                    </a:lnTo>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20" name="Google Shape;220;p2"/>
              <p:cNvSpPr/>
              <p:nvPr/>
            </p:nvSpPr>
            <p:spPr>
              <a:xfrm rot="10800000" flipH="1">
                <a:off x="11212728" y="621132"/>
                <a:ext cx="261835" cy="428933"/>
              </a:xfrm>
              <a:custGeom>
                <a:avLst/>
                <a:gdLst/>
                <a:ahLst/>
                <a:cxnLst/>
                <a:rect l="l" t="t" r="r" b="b"/>
                <a:pathLst>
                  <a:path w="261835" h="428933" extrusionOk="0">
                    <a:moveTo>
                      <a:pt x="127032" y="-150"/>
                    </a:moveTo>
                    <a:cubicBezTo>
                      <a:pt x="205401" y="-150"/>
                      <a:pt x="258170" y="92476"/>
                      <a:pt x="258170" y="219201"/>
                    </a:cubicBezTo>
                    <a:cubicBezTo>
                      <a:pt x="258170" y="351669"/>
                      <a:pt x="194011" y="428784"/>
                      <a:pt x="127032" y="428784"/>
                    </a:cubicBezTo>
                    <a:cubicBezTo>
                      <a:pt x="60043" y="428784"/>
                      <a:pt x="-3666" y="351668"/>
                      <a:pt x="-3666" y="219201"/>
                    </a:cubicBezTo>
                    <a:cubicBezTo>
                      <a:pt x="-3666" y="92471"/>
                      <a:pt x="49114" y="-150"/>
                      <a:pt x="127032" y="-150"/>
                    </a:cubicBezTo>
                    <a:close/>
                    <a:moveTo>
                      <a:pt x="127032" y="355751"/>
                    </a:moveTo>
                    <a:cubicBezTo>
                      <a:pt x="156662" y="355751"/>
                      <a:pt x="165868" y="280531"/>
                      <a:pt x="165868" y="219201"/>
                    </a:cubicBezTo>
                    <a:cubicBezTo>
                      <a:pt x="165868" y="154581"/>
                      <a:pt x="157615" y="72821"/>
                      <a:pt x="127032" y="72821"/>
                    </a:cubicBezTo>
                    <a:cubicBezTo>
                      <a:pt x="96500" y="72821"/>
                      <a:pt x="88698" y="154579"/>
                      <a:pt x="88698" y="219201"/>
                    </a:cubicBezTo>
                    <a:cubicBezTo>
                      <a:pt x="88698" y="280530"/>
                      <a:pt x="97310" y="355751"/>
                      <a:pt x="127032" y="355751"/>
                    </a:cubicBezTo>
                  </a:path>
                </a:pathLst>
              </a:custGeom>
              <a:solidFill>
                <a:srgbClr val="211C1D"/>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grpSp>
        <p:grpSp>
          <p:nvGrpSpPr>
            <p:cNvPr id="221" name="Google Shape;221;p2"/>
            <p:cNvGrpSpPr/>
            <p:nvPr/>
          </p:nvGrpSpPr>
          <p:grpSpPr>
            <a:xfrm>
              <a:off x="7007386" y="369238"/>
              <a:ext cx="2677203" cy="678415"/>
              <a:chOff x="7007386" y="369238"/>
              <a:chExt cx="2677203" cy="678415"/>
            </a:xfrm>
          </p:grpSpPr>
          <p:sp>
            <p:nvSpPr>
              <p:cNvPr id="222" name="Google Shape;222;p2"/>
              <p:cNvSpPr/>
              <p:nvPr/>
            </p:nvSpPr>
            <p:spPr>
              <a:xfrm rot="10800000" flipH="1">
                <a:off x="9567589" y="422357"/>
                <a:ext cx="59425" cy="93997"/>
              </a:xfrm>
              <a:custGeom>
                <a:avLst/>
                <a:gdLst/>
                <a:ahLst/>
                <a:cxnLst/>
                <a:rect l="l" t="t" r="r" b="b"/>
                <a:pathLst>
                  <a:path w="59425" h="93997" extrusionOk="0">
                    <a:moveTo>
                      <a:pt x="52374" y="93439"/>
                    </a:moveTo>
                    <a:cubicBezTo>
                      <a:pt x="59315" y="83182"/>
                      <a:pt x="59746" y="60742"/>
                      <a:pt x="47576" y="37663"/>
                    </a:cubicBezTo>
                    <a:cubicBezTo>
                      <a:pt x="35417" y="14594"/>
                      <a:pt x="16040" y="393"/>
                      <a:pt x="2825" y="-559"/>
                    </a:cubicBezTo>
                    <a:cubicBezTo>
                      <a:pt x="-4424" y="9373"/>
                      <a:pt x="-4598" y="32154"/>
                      <a:pt x="7530" y="55232"/>
                    </a:cubicBezTo>
                    <a:cubicBezTo>
                      <a:pt x="19710" y="78286"/>
                      <a:pt x="39456" y="91991"/>
                      <a:pt x="52374" y="93439"/>
                    </a:cubicBez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23" name="Google Shape;223;p2"/>
              <p:cNvSpPr/>
              <p:nvPr/>
            </p:nvSpPr>
            <p:spPr>
              <a:xfrm rot="10800000" flipH="1">
                <a:off x="9477217" y="369238"/>
                <a:ext cx="76773" cy="210090"/>
              </a:xfrm>
              <a:custGeom>
                <a:avLst/>
                <a:gdLst/>
                <a:ahLst/>
                <a:cxnLst/>
                <a:rect l="l" t="t" r="r" b="b"/>
                <a:pathLst>
                  <a:path w="76773" h="210090" extrusionOk="0">
                    <a:moveTo>
                      <a:pt x="28809" y="209538"/>
                    </a:moveTo>
                    <a:cubicBezTo>
                      <a:pt x="48750" y="201029"/>
                      <a:pt x="70423" y="165170"/>
                      <a:pt x="74104" y="113595"/>
                    </a:cubicBezTo>
                    <a:cubicBezTo>
                      <a:pt x="77784" y="62029"/>
                      <a:pt x="62467" y="16428"/>
                      <a:pt x="43736" y="-553"/>
                    </a:cubicBezTo>
                    <a:cubicBezTo>
                      <a:pt x="23796" y="7123"/>
                      <a:pt x="2091" y="43794"/>
                      <a:pt x="-1610" y="95373"/>
                    </a:cubicBezTo>
                    <a:cubicBezTo>
                      <a:pt x="-5239" y="146908"/>
                      <a:pt x="11072" y="192119"/>
                      <a:pt x="28809" y="209532"/>
                    </a:cubicBez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24" name="Google Shape;224;p2"/>
              <p:cNvSpPr/>
              <p:nvPr/>
            </p:nvSpPr>
            <p:spPr>
              <a:xfrm rot="10800000" flipH="1">
                <a:off x="9535807" y="512615"/>
                <a:ext cx="148782" cy="79199"/>
              </a:xfrm>
              <a:custGeom>
                <a:avLst/>
                <a:gdLst/>
                <a:ahLst/>
                <a:cxnLst/>
                <a:rect l="l" t="t" r="r" b="b"/>
                <a:pathLst>
                  <a:path w="148782" h="79199" extrusionOk="0">
                    <a:moveTo>
                      <a:pt x="146582" y="74208"/>
                    </a:moveTo>
                    <a:cubicBezTo>
                      <a:pt x="129348" y="82011"/>
                      <a:pt x="92901" y="80539"/>
                      <a:pt x="56372" y="63335"/>
                    </a:cubicBezTo>
                    <a:cubicBezTo>
                      <a:pt x="19853" y="46172"/>
                      <a:pt x="-1739" y="20813"/>
                      <a:pt x="-2200" y="4209"/>
                    </a:cubicBezTo>
                    <a:lnTo>
                      <a:pt x="-2200" y="4189"/>
                    </a:lnTo>
                    <a:cubicBezTo>
                      <a:pt x="14450" y="-3896"/>
                      <a:pt x="51522" y="-2158"/>
                      <a:pt x="88041" y="15026"/>
                    </a:cubicBezTo>
                    <a:cubicBezTo>
                      <a:pt x="124519" y="32197"/>
                      <a:pt x="145270" y="57981"/>
                      <a:pt x="146582" y="74208"/>
                    </a:cubicBez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25" name="Google Shape;225;p2"/>
              <p:cNvSpPr/>
              <p:nvPr/>
            </p:nvSpPr>
            <p:spPr>
              <a:xfrm rot="10800000" flipH="1">
                <a:off x="8178871" y="616787"/>
                <a:ext cx="279677" cy="429598"/>
              </a:xfrm>
              <a:custGeom>
                <a:avLst/>
                <a:gdLst/>
                <a:ahLst/>
                <a:cxnLst/>
                <a:rect l="l" t="t" r="r" b="b"/>
                <a:pathLst>
                  <a:path w="279677" h="429598" extrusionOk="0">
                    <a:moveTo>
                      <a:pt x="171493" y="310674"/>
                    </a:moveTo>
                    <a:lnTo>
                      <a:pt x="262022" y="310674"/>
                    </a:lnTo>
                    <a:lnTo>
                      <a:pt x="278569" y="356755"/>
                    </a:lnTo>
                    <a:lnTo>
                      <a:pt x="188010" y="356755"/>
                    </a:lnTo>
                    <a:lnTo>
                      <a:pt x="214154" y="429444"/>
                    </a:lnTo>
                    <a:lnTo>
                      <a:pt x="208371" y="429444"/>
                    </a:lnTo>
                    <a:lnTo>
                      <a:pt x="10162" y="316727"/>
                    </a:lnTo>
                    <a:lnTo>
                      <a:pt x="8327" y="310670"/>
                    </a:lnTo>
                    <a:lnTo>
                      <a:pt x="77889" y="310670"/>
                    </a:lnTo>
                    <a:lnTo>
                      <a:pt x="4708" y="106926"/>
                    </a:lnTo>
                    <a:cubicBezTo>
                      <a:pt x="-16463" y="48136"/>
                      <a:pt x="22014" y="-155"/>
                      <a:pt x="90069" y="-155"/>
                    </a:cubicBezTo>
                    <a:cubicBezTo>
                      <a:pt x="144694" y="-155"/>
                      <a:pt x="206680" y="29119"/>
                      <a:pt x="227061" y="66084"/>
                    </a:cubicBezTo>
                    <a:lnTo>
                      <a:pt x="224201" y="69944"/>
                    </a:lnTo>
                    <a:cubicBezTo>
                      <a:pt x="195443" y="56414"/>
                      <a:pt x="163681" y="50230"/>
                      <a:pt x="149451" y="50230"/>
                    </a:cubicBezTo>
                    <a:cubicBezTo>
                      <a:pt x="108513" y="50230"/>
                      <a:pt x="86645" y="74276"/>
                      <a:pt x="100034" y="111666"/>
                    </a:cubicBezTo>
                    <a:lnTo>
                      <a:pt x="171493" y="310667"/>
                    </a:ln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26" name="Google Shape;226;p2"/>
              <p:cNvSpPr/>
              <p:nvPr/>
            </p:nvSpPr>
            <p:spPr>
              <a:xfrm rot="10800000" flipH="1">
                <a:off x="8429370" y="616787"/>
                <a:ext cx="297319" cy="429598"/>
              </a:xfrm>
              <a:custGeom>
                <a:avLst/>
                <a:gdLst/>
                <a:ahLst/>
                <a:cxnLst/>
                <a:rect l="l" t="t" r="r" b="b"/>
                <a:pathLst>
                  <a:path w="297319" h="429598" extrusionOk="0">
                    <a:moveTo>
                      <a:pt x="171548" y="310674"/>
                    </a:moveTo>
                    <a:lnTo>
                      <a:pt x="279495" y="310674"/>
                    </a:lnTo>
                    <a:lnTo>
                      <a:pt x="295991" y="356755"/>
                    </a:lnTo>
                    <a:lnTo>
                      <a:pt x="187993" y="356755"/>
                    </a:lnTo>
                    <a:lnTo>
                      <a:pt x="214116" y="429444"/>
                    </a:lnTo>
                    <a:lnTo>
                      <a:pt x="208426" y="429444"/>
                    </a:lnTo>
                    <a:lnTo>
                      <a:pt x="29552" y="316727"/>
                    </a:lnTo>
                    <a:lnTo>
                      <a:pt x="27533" y="310670"/>
                    </a:lnTo>
                    <a:lnTo>
                      <a:pt x="77974" y="310670"/>
                    </a:lnTo>
                    <a:lnTo>
                      <a:pt x="4670" y="106926"/>
                    </a:lnTo>
                    <a:cubicBezTo>
                      <a:pt x="-16553" y="48140"/>
                      <a:pt x="20561" y="-155"/>
                      <a:pt x="84228" y="-155"/>
                    </a:cubicBezTo>
                    <a:cubicBezTo>
                      <a:pt x="135480" y="-155"/>
                      <a:pt x="194165" y="29119"/>
                      <a:pt x="213316" y="66084"/>
                    </a:cubicBezTo>
                    <a:lnTo>
                      <a:pt x="210230" y="69944"/>
                    </a:lnTo>
                    <a:cubicBezTo>
                      <a:pt x="183297" y="56414"/>
                      <a:pt x="153381" y="50230"/>
                      <a:pt x="140227" y="50230"/>
                    </a:cubicBezTo>
                    <a:cubicBezTo>
                      <a:pt x="101637" y="50230"/>
                      <a:pt x="86525" y="74276"/>
                      <a:pt x="99802" y="111666"/>
                    </a:cubicBezTo>
                    <a:lnTo>
                      <a:pt x="171415" y="310667"/>
                    </a:ln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27" name="Google Shape;227;p2"/>
              <p:cNvSpPr/>
              <p:nvPr/>
            </p:nvSpPr>
            <p:spPr>
              <a:xfrm rot="10800000" flipH="1">
                <a:off x="7803172" y="684053"/>
                <a:ext cx="373873" cy="363364"/>
              </a:xfrm>
              <a:custGeom>
                <a:avLst/>
                <a:gdLst/>
                <a:ahLst/>
                <a:cxnLst/>
                <a:rect l="l" t="t" r="r" b="b"/>
                <a:pathLst>
                  <a:path w="373873" h="363364" extrusionOk="0">
                    <a:moveTo>
                      <a:pt x="234157" y="319745"/>
                    </a:moveTo>
                    <a:cubicBezTo>
                      <a:pt x="176729" y="319745"/>
                      <a:pt x="132351" y="257910"/>
                      <a:pt x="105849" y="181591"/>
                    </a:cubicBezTo>
                    <a:cubicBezTo>
                      <a:pt x="79397" y="105210"/>
                      <a:pt x="80835" y="43356"/>
                      <a:pt x="138168" y="43356"/>
                    </a:cubicBezTo>
                    <a:cubicBezTo>
                      <a:pt x="195445" y="43356"/>
                      <a:pt x="239878" y="105212"/>
                      <a:pt x="266432" y="181591"/>
                    </a:cubicBezTo>
                    <a:cubicBezTo>
                      <a:pt x="292842" y="257911"/>
                      <a:pt x="291355" y="319745"/>
                      <a:pt x="234147" y="319745"/>
                    </a:cubicBezTo>
                    <a:close/>
                    <a:moveTo>
                      <a:pt x="365388" y="181591"/>
                    </a:moveTo>
                    <a:cubicBezTo>
                      <a:pt x="336476" y="81213"/>
                      <a:pt x="232620" y="-116"/>
                      <a:pt x="133582" y="-116"/>
                    </a:cubicBezTo>
                    <a:cubicBezTo>
                      <a:pt x="34466" y="-116"/>
                      <a:pt x="-22306" y="81212"/>
                      <a:pt x="6790" y="181591"/>
                    </a:cubicBezTo>
                    <a:cubicBezTo>
                      <a:pt x="35769" y="281845"/>
                      <a:pt x="139610" y="363248"/>
                      <a:pt x="238668" y="363248"/>
                    </a:cubicBezTo>
                    <a:cubicBezTo>
                      <a:pt x="337778" y="363248"/>
                      <a:pt x="394484" y="281848"/>
                      <a:pt x="365439" y="181591"/>
                    </a:cubicBez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28" name="Google Shape;228;p2"/>
              <p:cNvSpPr/>
              <p:nvPr/>
            </p:nvSpPr>
            <p:spPr>
              <a:xfrm rot="10800000" flipH="1">
                <a:off x="7467792" y="683296"/>
                <a:ext cx="375713" cy="363293"/>
              </a:xfrm>
              <a:custGeom>
                <a:avLst/>
                <a:gdLst/>
                <a:ahLst/>
                <a:cxnLst/>
                <a:rect l="l" t="t" r="r" b="b"/>
                <a:pathLst>
                  <a:path w="375713" h="363293" extrusionOk="0">
                    <a:moveTo>
                      <a:pt x="104843" y="181606"/>
                    </a:moveTo>
                    <a:cubicBezTo>
                      <a:pt x="127191" y="258524"/>
                      <a:pt x="186410" y="318917"/>
                      <a:pt x="235725" y="318917"/>
                    </a:cubicBezTo>
                    <a:cubicBezTo>
                      <a:pt x="284809" y="318917"/>
                      <a:pt x="314870" y="268604"/>
                      <a:pt x="310889" y="199772"/>
                    </a:cubicBezTo>
                    <a:lnTo>
                      <a:pt x="316151" y="199772"/>
                    </a:lnTo>
                    <a:lnTo>
                      <a:pt x="375166" y="362704"/>
                    </a:lnTo>
                    <a:lnTo>
                      <a:pt x="370540" y="362704"/>
                    </a:lnTo>
                    <a:lnTo>
                      <a:pt x="308818" y="334454"/>
                    </a:lnTo>
                    <a:cubicBezTo>
                      <a:pt x="287160" y="352581"/>
                      <a:pt x="263724" y="363176"/>
                      <a:pt x="230519" y="363176"/>
                    </a:cubicBezTo>
                    <a:cubicBezTo>
                      <a:pt x="138276" y="363176"/>
                      <a:pt x="39179" y="285949"/>
                      <a:pt x="7417" y="180494"/>
                    </a:cubicBezTo>
                    <a:cubicBezTo>
                      <a:pt x="-22848" y="79961"/>
                      <a:pt x="36349" y="-117"/>
                      <a:pt x="130579" y="-117"/>
                    </a:cubicBezTo>
                    <a:cubicBezTo>
                      <a:pt x="200305" y="-118"/>
                      <a:pt x="279782" y="48617"/>
                      <a:pt x="304552" y="103613"/>
                    </a:cubicBezTo>
                    <a:lnTo>
                      <a:pt x="301127" y="106730"/>
                    </a:lnTo>
                    <a:cubicBezTo>
                      <a:pt x="261625" y="74793"/>
                      <a:pt x="208036" y="46253"/>
                      <a:pt x="169128" y="46253"/>
                    </a:cubicBezTo>
                    <a:cubicBezTo>
                      <a:pt x="103802" y="46253"/>
                      <a:pt x="82504" y="104674"/>
                      <a:pt x="104851" y="181615"/>
                    </a:cubicBez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29" name="Google Shape;229;p2"/>
              <p:cNvSpPr/>
              <p:nvPr/>
            </p:nvSpPr>
            <p:spPr>
              <a:xfrm rot="10800000" flipH="1">
                <a:off x="7007386" y="521084"/>
                <a:ext cx="528968" cy="526569"/>
              </a:xfrm>
              <a:custGeom>
                <a:avLst/>
                <a:gdLst/>
                <a:ahLst/>
                <a:cxnLst/>
                <a:rect l="l" t="t" r="r" b="b"/>
                <a:pathLst>
                  <a:path w="528968" h="526569" extrusionOk="0">
                    <a:moveTo>
                      <a:pt x="299218" y="320409"/>
                    </a:moveTo>
                    <a:cubicBezTo>
                      <a:pt x="369211" y="290422"/>
                      <a:pt x="453793" y="260080"/>
                      <a:pt x="436651" y="155944"/>
                    </a:cubicBezTo>
                    <a:cubicBezTo>
                      <a:pt x="422308" y="69055"/>
                      <a:pt x="336782" y="29"/>
                      <a:pt x="233756" y="29"/>
                    </a:cubicBezTo>
                    <a:cubicBezTo>
                      <a:pt x="181479" y="30"/>
                      <a:pt x="124097" y="17333"/>
                      <a:pt x="90951" y="41375"/>
                    </a:cubicBezTo>
                    <a:lnTo>
                      <a:pt x="4398" y="-207"/>
                    </a:lnTo>
                    <a:lnTo>
                      <a:pt x="-224" y="-207"/>
                    </a:lnTo>
                    <a:lnTo>
                      <a:pt x="82985" y="230598"/>
                    </a:lnTo>
                    <a:lnTo>
                      <a:pt x="87706" y="230598"/>
                    </a:lnTo>
                    <a:cubicBezTo>
                      <a:pt x="94519" y="104102"/>
                      <a:pt x="152844" y="44788"/>
                      <a:pt x="234459" y="44788"/>
                    </a:cubicBezTo>
                    <a:cubicBezTo>
                      <a:pt x="285260" y="44788"/>
                      <a:pt x="327755" y="78398"/>
                      <a:pt x="334784" y="118219"/>
                    </a:cubicBezTo>
                    <a:cubicBezTo>
                      <a:pt x="344184" y="171099"/>
                      <a:pt x="294836" y="191523"/>
                      <a:pt x="240290" y="213812"/>
                    </a:cubicBezTo>
                    <a:cubicBezTo>
                      <a:pt x="173457" y="241241"/>
                      <a:pt x="99269" y="279369"/>
                      <a:pt x="115303" y="373352"/>
                    </a:cubicBezTo>
                    <a:cubicBezTo>
                      <a:pt x="129425" y="456326"/>
                      <a:pt x="215064" y="526362"/>
                      <a:pt x="317972" y="526362"/>
                    </a:cubicBezTo>
                    <a:cubicBezTo>
                      <a:pt x="365654" y="526362"/>
                      <a:pt x="411065" y="512645"/>
                      <a:pt x="445112" y="489393"/>
                    </a:cubicBezTo>
                    <a:lnTo>
                      <a:pt x="524171" y="525731"/>
                    </a:lnTo>
                    <a:lnTo>
                      <a:pt x="528745" y="525731"/>
                    </a:lnTo>
                    <a:lnTo>
                      <a:pt x="461472" y="337870"/>
                    </a:lnTo>
                    <a:lnTo>
                      <a:pt x="456670" y="337870"/>
                    </a:lnTo>
                    <a:cubicBezTo>
                      <a:pt x="447808" y="420472"/>
                      <a:pt x="394107" y="481670"/>
                      <a:pt x="315207" y="481670"/>
                    </a:cubicBezTo>
                    <a:cubicBezTo>
                      <a:pt x="264414" y="481670"/>
                      <a:pt x="219976" y="452864"/>
                      <a:pt x="213848" y="413023"/>
                    </a:cubicBezTo>
                    <a:cubicBezTo>
                      <a:pt x="206215" y="363681"/>
                      <a:pt x="248923" y="341888"/>
                      <a:pt x="299207" y="320405"/>
                    </a:cubicBez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sp>
            <p:nvSpPr>
              <p:cNvPr id="230" name="Google Shape;230;p2"/>
              <p:cNvSpPr/>
              <p:nvPr/>
            </p:nvSpPr>
            <p:spPr>
              <a:xfrm rot="10800000" flipH="1">
                <a:off x="8643409" y="681729"/>
                <a:ext cx="377031" cy="365785"/>
              </a:xfrm>
              <a:custGeom>
                <a:avLst/>
                <a:gdLst/>
                <a:ahLst/>
                <a:cxnLst/>
                <a:rect l="l" t="t" r="r" b="b"/>
                <a:pathLst>
                  <a:path w="377031" h="365785" extrusionOk="0">
                    <a:moveTo>
                      <a:pt x="370978" y="362867"/>
                    </a:moveTo>
                    <a:lnTo>
                      <a:pt x="317645" y="338691"/>
                    </a:lnTo>
                    <a:cubicBezTo>
                      <a:pt x="290404" y="355727"/>
                      <a:pt x="255444" y="365668"/>
                      <a:pt x="222800" y="365668"/>
                    </a:cubicBezTo>
                    <a:cubicBezTo>
                      <a:pt x="148307" y="365668"/>
                      <a:pt x="86597" y="318068"/>
                      <a:pt x="76509" y="260557"/>
                    </a:cubicBezTo>
                    <a:cubicBezTo>
                      <a:pt x="64903" y="195226"/>
                      <a:pt x="118646" y="166705"/>
                      <a:pt x="166976" y="147708"/>
                    </a:cubicBezTo>
                    <a:cubicBezTo>
                      <a:pt x="206550" y="132167"/>
                      <a:pt x="242188" y="116748"/>
                      <a:pt x="235441" y="80009"/>
                    </a:cubicBezTo>
                    <a:cubicBezTo>
                      <a:pt x="230418" y="52460"/>
                      <a:pt x="199763" y="31108"/>
                      <a:pt x="163029" y="31108"/>
                    </a:cubicBezTo>
                    <a:cubicBezTo>
                      <a:pt x="103996" y="31108"/>
                      <a:pt x="65559" y="71279"/>
                      <a:pt x="60433" y="159138"/>
                    </a:cubicBezTo>
                    <a:lnTo>
                      <a:pt x="55666" y="159138"/>
                    </a:lnTo>
                    <a:lnTo>
                      <a:pt x="-1542" y="-118"/>
                    </a:lnTo>
                    <a:lnTo>
                      <a:pt x="3000" y="-118"/>
                    </a:lnTo>
                    <a:lnTo>
                      <a:pt x="62104" y="26828"/>
                    </a:lnTo>
                    <a:cubicBezTo>
                      <a:pt x="86331" y="11128"/>
                      <a:pt x="126202" y="-11"/>
                      <a:pt x="162588" y="-11"/>
                    </a:cubicBezTo>
                    <a:cubicBezTo>
                      <a:pt x="237020" y="-11"/>
                      <a:pt x="302256" y="43745"/>
                      <a:pt x="312519" y="104064"/>
                    </a:cubicBezTo>
                    <a:cubicBezTo>
                      <a:pt x="324883" y="176487"/>
                      <a:pt x="260283" y="202929"/>
                      <a:pt x="209534" y="223706"/>
                    </a:cubicBezTo>
                    <a:cubicBezTo>
                      <a:pt x="173138" y="238709"/>
                      <a:pt x="142268" y="253814"/>
                      <a:pt x="147630" y="288078"/>
                    </a:cubicBezTo>
                    <a:cubicBezTo>
                      <a:pt x="152049" y="315729"/>
                      <a:pt x="184139" y="334591"/>
                      <a:pt x="220842" y="334591"/>
                    </a:cubicBezTo>
                    <a:cubicBezTo>
                      <a:pt x="277999" y="334591"/>
                      <a:pt x="316825" y="292048"/>
                      <a:pt x="323274" y="234674"/>
                    </a:cubicBezTo>
                    <a:lnTo>
                      <a:pt x="329282" y="234674"/>
                    </a:lnTo>
                    <a:lnTo>
                      <a:pt x="375489" y="362877"/>
                    </a:lnTo>
                    <a:lnTo>
                      <a:pt x="370968" y="362877"/>
                    </a:lnTo>
                  </a:path>
                </a:pathLst>
              </a:custGeom>
              <a:solidFill>
                <a:srgbClr val="007F55"/>
              </a:solidFill>
              <a:ln>
                <a:noFill/>
              </a:ln>
            </p:spPr>
            <p:txBody>
              <a:bodyPr spcFirstLastPara="1" wrap="square" lIns="41600" tIns="20850" rIns="41600" bIns="20850" anchor="ctr" anchorCtr="0">
                <a:noAutofit/>
              </a:bodyPr>
              <a:lstStyle/>
              <a:p>
                <a:pPr marL="0" marR="0" lvl="0" indent="0" algn="l" rtl="0">
                  <a:lnSpc>
                    <a:spcPct val="100000"/>
                  </a:lnSpc>
                  <a:spcBef>
                    <a:spcPts val="0"/>
                  </a:spcBef>
                  <a:spcAft>
                    <a:spcPts val="0"/>
                  </a:spcAft>
                  <a:buClr>
                    <a:srgbClr val="000000"/>
                  </a:buClr>
                  <a:buSzPts val="572"/>
                  <a:buFont typeface="Arial"/>
                  <a:buNone/>
                </a:pPr>
                <a:endParaRPr sz="572" b="0" i="0" u="none" strike="noStrike" cap="none">
                  <a:solidFill>
                    <a:srgbClr val="000000"/>
                  </a:solidFill>
                  <a:latin typeface="Arial"/>
                  <a:ea typeface="Arial"/>
                  <a:cs typeface="Arial"/>
                  <a:sym typeface="Arial"/>
                </a:endParaRPr>
              </a:p>
            </p:txBody>
          </p:sp>
        </p:grpSp>
      </p:grpSp>
      <p:grpSp>
        <p:nvGrpSpPr>
          <p:cNvPr id="231" name="Google Shape;231;p2"/>
          <p:cNvGrpSpPr/>
          <p:nvPr/>
        </p:nvGrpSpPr>
        <p:grpSpPr>
          <a:xfrm>
            <a:off x="4823416" y="2530407"/>
            <a:ext cx="1041077" cy="416641"/>
            <a:chOff x="947370" y="2443222"/>
            <a:chExt cx="1411630" cy="564861"/>
          </a:xfrm>
        </p:grpSpPr>
        <p:grpSp>
          <p:nvGrpSpPr>
            <p:cNvPr id="232" name="Google Shape;232;p2"/>
            <p:cNvGrpSpPr/>
            <p:nvPr/>
          </p:nvGrpSpPr>
          <p:grpSpPr>
            <a:xfrm>
              <a:off x="947370" y="2443222"/>
              <a:ext cx="274467" cy="564721"/>
              <a:chOff x="947370" y="2443222"/>
              <a:chExt cx="274467" cy="564721"/>
            </a:xfrm>
          </p:grpSpPr>
          <p:sp>
            <p:nvSpPr>
              <p:cNvPr id="233" name="Google Shape;233;p2"/>
              <p:cNvSpPr/>
              <p:nvPr/>
            </p:nvSpPr>
            <p:spPr>
              <a:xfrm>
                <a:off x="947370" y="2968752"/>
                <a:ext cx="274467" cy="39191"/>
              </a:xfrm>
              <a:custGeom>
                <a:avLst/>
                <a:gdLst/>
                <a:ahLst/>
                <a:cxnLst/>
                <a:rect l="l" t="t" r="r" b="b"/>
                <a:pathLst>
                  <a:path w="274467" h="39191" extrusionOk="0">
                    <a:moveTo>
                      <a:pt x="0" y="0"/>
                    </a:moveTo>
                    <a:lnTo>
                      <a:pt x="274468" y="0"/>
                    </a:lnTo>
                    <a:lnTo>
                      <a:pt x="274468" y="39192"/>
                    </a:lnTo>
                    <a:lnTo>
                      <a:pt x="0" y="39192"/>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34" name="Google Shape;234;p2"/>
              <p:cNvSpPr/>
              <p:nvPr/>
            </p:nvSpPr>
            <p:spPr>
              <a:xfrm>
                <a:off x="947370" y="2893577"/>
                <a:ext cx="274467" cy="39329"/>
              </a:xfrm>
              <a:custGeom>
                <a:avLst/>
                <a:gdLst/>
                <a:ahLst/>
                <a:cxnLst/>
                <a:rect l="l" t="t" r="r" b="b"/>
                <a:pathLst>
                  <a:path w="274467" h="39329" extrusionOk="0">
                    <a:moveTo>
                      <a:pt x="0" y="0"/>
                    </a:moveTo>
                    <a:lnTo>
                      <a:pt x="274468" y="0"/>
                    </a:lnTo>
                    <a:lnTo>
                      <a:pt x="274468" y="39330"/>
                    </a:lnTo>
                    <a:lnTo>
                      <a:pt x="0" y="3933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35" name="Google Shape;235;p2"/>
              <p:cNvSpPr/>
              <p:nvPr/>
            </p:nvSpPr>
            <p:spPr>
              <a:xfrm>
                <a:off x="1025670" y="2818540"/>
                <a:ext cx="117728" cy="39331"/>
              </a:xfrm>
              <a:custGeom>
                <a:avLst/>
                <a:gdLst/>
                <a:ahLst/>
                <a:cxnLst/>
                <a:rect l="l" t="t" r="r" b="b"/>
                <a:pathLst>
                  <a:path w="117728" h="39331" extrusionOk="0">
                    <a:moveTo>
                      <a:pt x="0" y="0"/>
                    </a:moveTo>
                    <a:lnTo>
                      <a:pt x="117729" y="0"/>
                    </a:lnTo>
                    <a:lnTo>
                      <a:pt x="11772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36" name="Google Shape;236;p2"/>
              <p:cNvSpPr/>
              <p:nvPr/>
            </p:nvSpPr>
            <p:spPr>
              <a:xfrm>
                <a:off x="1025670" y="2743505"/>
                <a:ext cx="117728" cy="39331"/>
              </a:xfrm>
              <a:custGeom>
                <a:avLst/>
                <a:gdLst/>
                <a:ahLst/>
                <a:cxnLst/>
                <a:rect l="l" t="t" r="r" b="b"/>
                <a:pathLst>
                  <a:path w="117728" h="39331" extrusionOk="0">
                    <a:moveTo>
                      <a:pt x="0" y="0"/>
                    </a:moveTo>
                    <a:lnTo>
                      <a:pt x="117729" y="0"/>
                    </a:lnTo>
                    <a:lnTo>
                      <a:pt x="11772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37" name="Google Shape;237;p2"/>
              <p:cNvSpPr/>
              <p:nvPr/>
            </p:nvSpPr>
            <p:spPr>
              <a:xfrm>
                <a:off x="1025670" y="2668468"/>
                <a:ext cx="117728" cy="39331"/>
              </a:xfrm>
              <a:custGeom>
                <a:avLst/>
                <a:gdLst/>
                <a:ahLst/>
                <a:cxnLst/>
                <a:rect l="l" t="t" r="r" b="b"/>
                <a:pathLst>
                  <a:path w="117728" h="39331" extrusionOk="0">
                    <a:moveTo>
                      <a:pt x="0" y="0"/>
                    </a:moveTo>
                    <a:lnTo>
                      <a:pt x="117729" y="0"/>
                    </a:lnTo>
                    <a:lnTo>
                      <a:pt x="11772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38" name="Google Shape;238;p2"/>
              <p:cNvSpPr/>
              <p:nvPr/>
            </p:nvSpPr>
            <p:spPr>
              <a:xfrm>
                <a:off x="1025670" y="2593294"/>
                <a:ext cx="117728" cy="39331"/>
              </a:xfrm>
              <a:custGeom>
                <a:avLst/>
                <a:gdLst/>
                <a:ahLst/>
                <a:cxnLst/>
                <a:rect l="l" t="t" r="r" b="b"/>
                <a:pathLst>
                  <a:path w="117728" h="39331" extrusionOk="0">
                    <a:moveTo>
                      <a:pt x="0" y="0"/>
                    </a:moveTo>
                    <a:lnTo>
                      <a:pt x="117729" y="0"/>
                    </a:lnTo>
                    <a:lnTo>
                      <a:pt x="11772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39" name="Google Shape;239;p2"/>
              <p:cNvSpPr/>
              <p:nvPr/>
            </p:nvSpPr>
            <p:spPr>
              <a:xfrm>
                <a:off x="947370" y="2518257"/>
                <a:ext cx="274467" cy="39331"/>
              </a:xfrm>
              <a:custGeom>
                <a:avLst/>
                <a:gdLst/>
                <a:ahLst/>
                <a:cxnLst/>
                <a:rect l="l" t="t" r="r" b="b"/>
                <a:pathLst>
                  <a:path w="274467" h="39331" extrusionOk="0">
                    <a:moveTo>
                      <a:pt x="0" y="0"/>
                    </a:moveTo>
                    <a:lnTo>
                      <a:pt x="274468" y="0"/>
                    </a:lnTo>
                    <a:lnTo>
                      <a:pt x="274468"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40" name="Google Shape;240;p2"/>
              <p:cNvSpPr/>
              <p:nvPr/>
            </p:nvSpPr>
            <p:spPr>
              <a:xfrm>
                <a:off x="947370" y="2443222"/>
                <a:ext cx="274467" cy="39331"/>
              </a:xfrm>
              <a:custGeom>
                <a:avLst/>
                <a:gdLst/>
                <a:ahLst/>
                <a:cxnLst/>
                <a:rect l="l" t="t" r="r" b="b"/>
                <a:pathLst>
                  <a:path w="274467" h="39331" extrusionOk="0">
                    <a:moveTo>
                      <a:pt x="0" y="0"/>
                    </a:moveTo>
                    <a:lnTo>
                      <a:pt x="274468" y="0"/>
                    </a:lnTo>
                    <a:lnTo>
                      <a:pt x="274468"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grpSp>
        <p:grpSp>
          <p:nvGrpSpPr>
            <p:cNvPr id="241" name="Google Shape;241;p2"/>
            <p:cNvGrpSpPr/>
            <p:nvPr/>
          </p:nvGrpSpPr>
          <p:grpSpPr>
            <a:xfrm>
              <a:off x="1260987" y="2443222"/>
              <a:ext cx="442113" cy="564861"/>
              <a:chOff x="1260987" y="2443222"/>
              <a:chExt cx="442113" cy="564861"/>
            </a:xfrm>
          </p:grpSpPr>
          <p:sp>
            <p:nvSpPr>
              <p:cNvPr id="242" name="Google Shape;242;p2"/>
              <p:cNvSpPr/>
              <p:nvPr/>
            </p:nvSpPr>
            <p:spPr>
              <a:xfrm>
                <a:off x="1260987" y="2893576"/>
                <a:ext cx="437779" cy="39331"/>
              </a:xfrm>
              <a:custGeom>
                <a:avLst/>
                <a:gdLst/>
                <a:ahLst/>
                <a:cxnLst/>
                <a:rect l="l" t="t" r="r" b="b"/>
                <a:pathLst>
                  <a:path w="437779" h="39331" extrusionOk="0">
                    <a:moveTo>
                      <a:pt x="0" y="39331"/>
                    </a:moveTo>
                    <a:lnTo>
                      <a:pt x="422119" y="39331"/>
                    </a:lnTo>
                    <a:cubicBezTo>
                      <a:pt x="429249" y="27198"/>
                      <a:pt x="434562" y="13947"/>
                      <a:pt x="437779" y="0"/>
                    </a:cubicBezTo>
                    <a:lnTo>
                      <a:pt x="0" y="0"/>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43" name="Google Shape;243;p2"/>
              <p:cNvSpPr/>
              <p:nvPr/>
            </p:nvSpPr>
            <p:spPr>
              <a:xfrm>
                <a:off x="1339427" y="2743505"/>
                <a:ext cx="343679" cy="39331"/>
              </a:xfrm>
              <a:custGeom>
                <a:avLst/>
                <a:gdLst/>
                <a:ahLst/>
                <a:cxnLst/>
                <a:rect l="l" t="t" r="r" b="b"/>
                <a:pathLst>
                  <a:path w="343679" h="39331" extrusionOk="0">
                    <a:moveTo>
                      <a:pt x="310821" y="0"/>
                    </a:moveTo>
                    <a:lnTo>
                      <a:pt x="0" y="0"/>
                    </a:lnTo>
                    <a:lnTo>
                      <a:pt x="0" y="39331"/>
                    </a:lnTo>
                    <a:lnTo>
                      <a:pt x="343680" y="39331"/>
                    </a:lnTo>
                    <a:cubicBezTo>
                      <a:pt x="334730" y="24267"/>
                      <a:pt x="323684" y="11018"/>
                      <a:pt x="310821" y="0"/>
                    </a:cubicBez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44" name="Google Shape;244;p2"/>
              <p:cNvSpPr/>
              <p:nvPr/>
            </p:nvSpPr>
            <p:spPr>
              <a:xfrm>
                <a:off x="1339427" y="2668468"/>
                <a:ext cx="343679" cy="39331"/>
              </a:xfrm>
              <a:custGeom>
                <a:avLst/>
                <a:gdLst/>
                <a:ahLst/>
                <a:cxnLst/>
                <a:rect l="l" t="t" r="r" b="b"/>
                <a:pathLst>
                  <a:path w="343679" h="39331" extrusionOk="0">
                    <a:moveTo>
                      <a:pt x="0" y="0"/>
                    </a:moveTo>
                    <a:lnTo>
                      <a:pt x="0" y="39331"/>
                    </a:lnTo>
                    <a:lnTo>
                      <a:pt x="310821" y="39331"/>
                    </a:lnTo>
                    <a:cubicBezTo>
                      <a:pt x="323965" y="28313"/>
                      <a:pt x="335010" y="15063"/>
                      <a:pt x="343680" y="0"/>
                    </a:cubicBezTo>
                    <a:lnTo>
                      <a:pt x="0"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45" name="Google Shape;245;p2"/>
              <p:cNvSpPr/>
              <p:nvPr/>
            </p:nvSpPr>
            <p:spPr>
              <a:xfrm>
                <a:off x="1260987" y="2518257"/>
                <a:ext cx="437779" cy="39331"/>
              </a:xfrm>
              <a:custGeom>
                <a:avLst/>
                <a:gdLst/>
                <a:ahLst/>
                <a:cxnLst/>
                <a:rect l="l" t="t" r="r" b="b"/>
                <a:pathLst>
                  <a:path w="437779" h="39331" extrusionOk="0">
                    <a:moveTo>
                      <a:pt x="422120" y="0"/>
                    </a:moveTo>
                    <a:lnTo>
                      <a:pt x="0" y="0"/>
                    </a:lnTo>
                    <a:lnTo>
                      <a:pt x="0" y="39331"/>
                    </a:lnTo>
                    <a:lnTo>
                      <a:pt x="437779" y="39331"/>
                    </a:lnTo>
                    <a:cubicBezTo>
                      <a:pt x="434144" y="25384"/>
                      <a:pt x="428831" y="12135"/>
                      <a:pt x="422120" y="0"/>
                    </a:cubicBez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46" name="Google Shape;246;p2"/>
              <p:cNvSpPr/>
              <p:nvPr/>
            </p:nvSpPr>
            <p:spPr>
              <a:xfrm>
                <a:off x="1260987" y="2443222"/>
                <a:ext cx="393175" cy="39331"/>
              </a:xfrm>
              <a:custGeom>
                <a:avLst/>
                <a:gdLst/>
                <a:ahLst/>
                <a:cxnLst/>
                <a:rect l="l" t="t" r="r" b="b"/>
                <a:pathLst>
                  <a:path w="393175" h="39331" extrusionOk="0">
                    <a:moveTo>
                      <a:pt x="292366" y="0"/>
                    </a:moveTo>
                    <a:lnTo>
                      <a:pt x="0" y="0"/>
                    </a:lnTo>
                    <a:lnTo>
                      <a:pt x="0" y="39331"/>
                    </a:lnTo>
                    <a:lnTo>
                      <a:pt x="393176" y="39331"/>
                    </a:lnTo>
                    <a:cubicBezTo>
                      <a:pt x="366890" y="15063"/>
                      <a:pt x="331236" y="0"/>
                      <a:pt x="292366" y="0"/>
                    </a:cubicBez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47" name="Google Shape;247;p2"/>
              <p:cNvSpPr/>
              <p:nvPr/>
            </p:nvSpPr>
            <p:spPr>
              <a:xfrm>
                <a:off x="1339427" y="2593294"/>
                <a:ext cx="117588" cy="39331"/>
              </a:xfrm>
              <a:custGeom>
                <a:avLst/>
                <a:gdLst/>
                <a:ahLst/>
                <a:cxnLst/>
                <a:rect l="l" t="t" r="r" b="b"/>
                <a:pathLst>
                  <a:path w="117588" h="39331" extrusionOk="0">
                    <a:moveTo>
                      <a:pt x="0" y="0"/>
                    </a:moveTo>
                    <a:lnTo>
                      <a:pt x="117589" y="0"/>
                    </a:lnTo>
                    <a:lnTo>
                      <a:pt x="11758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48" name="Google Shape;248;p2"/>
              <p:cNvSpPr/>
              <p:nvPr/>
            </p:nvSpPr>
            <p:spPr>
              <a:xfrm>
                <a:off x="1574745" y="2593294"/>
                <a:ext cx="128355" cy="39331"/>
              </a:xfrm>
              <a:custGeom>
                <a:avLst/>
                <a:gdLst/>
                <a:ahLst/>
                <a:cxnLst/>
                <a:rect l="l" t="t" r="r" b="b"/>
                <a:pathLst>
                  <a:path w="128355" h="39331" extrusionOk="0">
                    <a:moveTo>
                      <a:pt x="0" y="39331"/>
                    </a:moveTo>
                    <a:lnTo>
                      <a:pt x="123042" y="39331"/>
                    </a:lnTo>
                    <a:cubicBezTo>
                      <a:pt x="126537" y="26779"/>
                      <a:pt x="128355" y="13529"/>
                      <a:pt x="128355" y="0"/>
                    </a:cubicBezTo>
                    <a:lnTo>
                      <a:pt x="0" y="0"/>
                    </a:lnTo>
                    <a:lnTo>
                      <a:pt x="0"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49" name="Google Shape;249;p2"/>
              <p:cNvSpPr/>
              <p:nvPr/>
            </p:nvSpPr>
            <p:spPr>
              <a:xfrm>
                <a:off x="1339427" y="2818540"/>
                <a:ext cx="117588" cy="39331"/>
              </a:xfrm>
              <a:custGeom>
                <a:avLst/>
                <a:gdLst/>
                <a:ahLst/>
                <a:cxnLst/>
                <a:rect l="l" t="t" r="r" b="b"/>
                <a:pathLst>
                  <a:path w="117588" h="39331" extrusionOk="0">
                    <a:moveTo>
                      <a:pt x="0" y="0"/>
                    </a:moveTo>
                    <a:lnTo>
                      <a:pt x="117589" y="0"/>
                    </a:lnTo>
                    <a:lnTo>
                      <a:pt x="11758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50" name="Google Shape;250;p2"/>
              <p:cNvSpPr/>
              <p:nvPr/>
            </p:nvSpPr>
            <p:spPr>
              <a:xfrm>
                <a:off x="1574745" y="2818540"/>
                <a:ext cx="128355" cy="39331"/>
              </a:xfrm>
              <a:custGeom>
                <a:avLst/>
                <a:gdLst/>
                <a:ahLst/>
                <a:cxnLst/>
                <a:rect l="l" t="t" r="r" b="b"/>
                <a:pathLst>
                  <a:path w="128355" h="39331" extrusionOk="0">
                    <a:moveTo>
                      <a:pt x="0" y="0"/>
                    </a:moveTo>
                    <a:lnTo>
                      <a:pt x="0" y="39331"/>
                    </a:lnTo>
                    <a:lnTo>
                      <a:pt x="128355" y="39331"/>
                    </a:lnTo>
                    <a:cubicBezTo>
                      <a:pt x="128355" y="25802"/>
                      <a:pt x="126537" y="12553"/>
                      <a:pt x="123042" y="0"/>
                    </a:cubicBezTo>
                    <a:lnTo>
                      <a:pt x="0"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51" name="Google Shape;251;p2"/>
              <p:cNvSpPr/>
              <p:nvPr/>
            </p:nvSpPr>
            <p:spPr>
              <a:xfrm>
                <a:off x="1260987" y="2968752"/>
                <a:ext cx="393315" cy="39331"/>
              </a:xfrm>
              <a:custGeom>
                <a:avLst/>
                <a:gdLst/>
                <a:ahLst/>
                <a:cxnLst/>
                <a:rect l="l" t="t" r="r" b="b"/>
                <a:pathLst>
                  <a:path w="393315" h="39331" extrusionOk="0">
                    <a:moveTo>
                      <a:pt x="0" y="38913"/>
                    </a:moveTo>
                    <a:lnTo>
                      <a:pt x="292366" y="39331"/>
                    </a:lnTo>
                    <a:cubicBezTo>
                      <a:pt x="331516" y="39331"/>
                      <a:pt x="366890" y="24269"/>
                      <a:pt x="393316" y="0"/>
                    </a:cubicBezTo>
                    <a:lnTo>
                      <a:pt x="0" y="0"/>
                    </a:lnTo>
                    <a:lnTo>
                      <a:pt x="0" y="38913"/>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grpSp>
        <p:grpSp>
          <p:nvGrpSpPr>
            <p:cNvPr id="252" name="Google Shape;252;p2"/>
            <p:cNvGrpSpPr/>
            <p:nvPr/>
          </p:nvGrpSpPr>
          <p:grpSpPr>
            <a:xfrm>
              <a:off x="1731625" y="2443222"/>
              <a:ext cx="627375" cy="564721"/>
              <a:chOff x="1731625" y="2443222"/>
              <a:chExt cx="627375" cy="564721"/>
            </a:xfrm>
          </p:grpSpPr>
          <p:sp>
            <p:nvSpPr>
              <p:cNvPr id="253" name="Google Shape;253;p2"/>
              <p:cNvSpPr/>
              <p:nvPr/>
            </p:nvSpPr>
            <p:spPr>
              <a:xfrm>
                <a:off x="1731625" y="2968752"/>
                <a:ext cx="196027" cy="39191"/>
              </a:xfrm>
              <a:custGeom>
                <a:avLst/>
                <a:gdLst/>
                <a:ahLst/>
                <a:cxnLst/>
                <a:rect l="l" t="t" r="r" b="b"/>
                <a:pathLst>
                  <a:path w="196027" h="39191" extrusionOk="0">
                    <a:moveTo>
                      <a:pt x="0" y="0"/>
                    </a:moveTo>
                    <a:lnTo>
                      <a:pt x="196028" y="0"/>
                    </a:lnTo>
                    <a:lnTo>
                      <a:pt x="196028" y="39192"/>
                    </a:lnTo>
                    <a:lnTo>
                      <a:pt x="0" y="39192"/>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54" name="Google Shape;254;p2"/>
              <p:cNvSpPr/>
              <p:nvPr/>
            </p:nvSpPr>
            <p:spPr>
              <a:xfrm>
                <a:off x="1731625" y="2893577"/>
                <a:ext cx="196027" cy="39329"/>
              </a:xfrm>
              <a:custGeom>
                <a:avLst/>
                <a:gdLst/>
                <a:ahLst/>
                <a:cxnLst/>
                <a:rect l="l" t="t" r="r" b="b"/>
                <a:pathLst>
                  <a:path w="196027" h="39329" extrusionOk="0">
                    <a:moveTo>
                      <a:pt x="0" y="0"/>
                    </a:moveTo>
                    <a:lnTo>
                      <a:pt x="196028" y="0"/>
                    </a:lnTo>
                    <a:lnTo>
                      <a:pt x="196028" y="39330"/>
                    </a:lnTo>
                    <a:lnTo>
                      <a:pt x="0" y="3933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55" name="Google Shape;255;p2"/>
              <p:cNvSpPr/>
              <p:nvPr/>
            </p:nvSpPr>
            <p:spPr>
              <a:xfrm>
                <a:off x="1809924" y="2818540"/>
                <a:ext cx="117728" cy="39331"/>
              </a:xfrm>
              <a:custGeom>
                <a:avLst/>
                <a:gdLst/>
                <a:ahLst/>
                <a:cxnLst/>
                <a:rect l="l" t="t" r="r" b="b"/>
                <a:pathLst>
                  <a:path w="117728" h="39331" extrusionOk="0">
                    <a:moveTo>
                      <a:pt x="0" y="0"/>
                    </a:moveTo>
                    <a:lnTo>
                      <a:pt x="117729" y="0"/>
                    </a:lnTo>
                    <a:lnTo>
                      <a:pt x="11772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56" name="Google Shape;256;p2"/>
              <p:cNvSpPr/>
              <p:nvPr/>
            </p:nvSpPr>
            <p:spPr>
              <a:xfrm>
                <a:off x="1809924" y="2743505"/>
                <a:ext cx="117728" cy="39331"/>
              </a:xfrm>
              <a:custGeom>
                <a:avLst/>
                <a:gdLst/>
                <a:ahLst/>
                <a:cxnLst/>
                <a:rect l="l" t="t" r="r" b="b"/>
                <a:pathLst>
                  <a:path w="117728" h="39331" extrusionOk="0">
                    <a:moveTo>
                      <a:pt x="0" y="0"/>
                    </a:moveTo>
                    <a:lnTo>
                      <a:pt x="117729" y="0"/>
                    </a:lnTo>
                    <a:lnTo>
                      <a:pt x="11772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57" name="Google Shape;257;p2"/>
              <p:cNvSpPr/>
              <p:nvPr/>
            </p:nvSpPr>
            <p:spPr>
              <a:xfrm>
                <a:off x="1731625" y="2518257"/>
                <a:ext cx="264120" cy="39331"/>
              </a:xfrm>
              <a:custGeom>
                <a:avLst/>
                <a:gdLst/>
                <a:ahLst/>
                <a:cxnLst/>
                <a:rect l="l" t="t" r="r" b="b"/>
                <a:pathLst>
                  <a:path w="264120" h="39331" extrusionOk="0">
                    <a:moveTo>
                      <a:pt x="250559" y="0"/>
                    </a:moveTo>
                    <a:lnTo>
                      <a:pt x="0" y="0"/>
                    </a:lnTo>
                    <a:lnTo>
                      <a:pt x="0" y="39331"/>
                    </a:lnTo>
                    <a:lnTo>
                      <a:pt x="26412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58" name="Google Shape;258;p2"/>
              <p:cNvSpPr/>
              <p:nvPr/>
            </p:nvSpPr>
            <p:spPr>
              <a:xfrm>
                <a:off x="1731625" y="2443222"/>
                <a:ext cx="238113" cy="39331"/>
              </a:xfrm>
              <a:custGeom>
                <a:avLst/>
                <a:gdLst/>
                <a:ahLst/>
                <a:cxnLst/>
                <a:rect l="l" t="t" r="r" b="b"/>
                <a:pathLst>
                  <a:path w="238113" h="39331" extrusionOk="0">
                    <a:moveTo>
                      <a:pt x="224551" y="0"/>
                    </a:moveTo>
                    <a:lnTo>
                      <a:pt x="0" y="0"/>
                    </a:lnTo>
                    <a:lnTo>
                      <a:pt x="0" y="39331"/>
                    </a:lnTo>
                    <a:lnTo>
                      <a:pt x="238114"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59" name="Google Shape;259;p2"/>
              <p:cNvSpPr/>
              <p:nvPr/>
            </p:nvSpPr>
            <p:spPr>
              <a:xfrm>
                <a:off x="2162832" y="2968752"/>
                <a:ext cx="196168" cy="39191"/>
              </a:xfrm>
              <a:custGeom>
                <a:avLst/>
                <a:gdLst/>
                <a:ahLst/>
                <a:cxnLst/>
                <a:rect l="l" t="t" r="r" b="b"/>
                <a:pathLst>
                  <a:path w="196168" h="39191" extrusionOk="0">
                    <a:moveTo>
                      <a:pt x="0" y="0"/>
                    </a:moveTo>
                    <a:lnTo>
                      <a:pt x="196169" y="0"/>
                    </a:lnTo>
                    <a:lnTo>
                      <a:pt x="196169" y="39192"/>
                    </a:lnTo>
                    <a:lnTo>
                      <a:pt x="0" y="39192"/>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0" name="Google Shape;260;p2"/>
              <p:cNvSpPr/>
              <p:nvPr/>
            </p:nvSpPr>
            <p:spPr>
              <a:xfrm>
                <a:off x="2162832" y="2893577"/>
                <a:ext cx="196168" cy="39329"/>
              </a:xfrm>
              <a:custGeom>
                <a:avLst/>
                <a:gdLst/>
                <a:ahLst/>
                <a:cxnLst/>
                <a:rect l="l" t="t" r="r" b="b"/>
                <a:pathLst>
                  <a:path w="196168" h="39329" extrusionOk="0">
                    <a:moveTo>
                      <a:pt x="0" y="0"/>
                    </a:moveTo>
                    <a:lnTo>
                      <a:pt x="196169" y="0"/>
                    </a:lnTo>
                    <a:lnTo>
                      <a:pt x="196169" y="39330"/>
                    </a:lnTo>
                    <a:lnTo>
                      <a:pt x="0" y="3933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1" name="Google Shape;261;p2"/>
              <p:cNvSpPr/>
              <p:nvPr/>
            </p:nvSpPr>
            <p:spPr>
              <a:xfrm>
                <a:off x="2162832" y="2818540"/>
                <a:ext cx="117728" cy="39331"/>
              </a:xfrm>
              <a:custGeom>
                <a:avLst/>
                <a:gdLst/>
                <a:ahLst/>
                <a:cxnLst/>
                <a:rect l="l" t="t" r="r" b="b"/>
                <a:pathLst>
                  <a:path w="117728" h="39331" extrusionOk="0">
                    <a:moveTo>
                      <a:pt x="0" y="0"/>
                    </a:moveTo>
                    <a:lnTo>
                      <a:pt x="117729" y="0"/>
                    </a:lnTo>
                    <a:lnTo>
                      <a:pt x="11772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2" name="Google Shape;262;p2"/>
              <p:cNvSpPr/>
              <p:nvPr/>
            </p:nvSpPr>
            <p:spPr>
              <a:xfrm>
                <a:off x="2162832" y="2743505"/>
                <a:ext cx="117728" cy="39331"/>
              </a:xfrm>
              <a:custGeom>
                <a:avLst/>
                <a:gdLst/>
                <a:ahLst/>
                <a:cxnLst/>
                <a:rect l="l" t="t" r="r" b="b"/>
                <a:pathLst>
                  <a:path w="117728" h="39331" extrusionOk="0">
                    <a:moveTo>
                      <a:pt x="0" y="0"/>
                    </a:moveTo>
                    <a:lnTo>
                      <a:pt x="117729" y="0"/>
                    </a:lnTo>
                    <a:lnTo>
                      <a:pt x="117729" y="39331"/>
                    </a:lnTo>
                    <a:lnTo>
                      <a:pt x="0"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3" name="Google Shape;263;p2"/>
              <p:cNvSpPr/>
              <p:nvPr/>
            </p:nvSpPr>
            <p:spPr>
              <a:xfrm>
                <a:off x="1809924" y="2668468"/>
                <a:ext cx="470636" cy="39331"/>
              </a:xfrm>
              <a:custGeom>
                <a:avLst/>
                <a:gdLst/>
                <a:ahLst/>
                <a:cxnLst/>
                <a:rect l="l" t="t" r="r" b="b"/>
                <a:pathLst>
                  <a:path w="470636" h="39331" extrusionOk="0">
                    <a:moveTo>
                      <a:pt x="352908" y="39331"/>
                    </a:moveTo>
                    <a:lnTo>
                      <a:pt x="470636" y="39331"/>
                    </a:lnTo>
                    <a:lnTo>
                      <a:pt x="470636" y="0"/>
                    </a:lnTo>
                    <a:lnTo>
                      <a:pt x="352908" y="0"/>
                    </a:lnTo>
                    <a:lnTo>
                      <a:pt x="352908" y="0"/>
                    </a:lnTo>
                    <a:lnTo>
                      <a:pt x="246365" y="0"/>
                    </a:lnTo>
                    <a:lnTo>
                      <a:pt x="235319" y="31801"/>
                    </a:lnTo>
                    <a:lnTo>
                      <a:pt x="224273" y="0"/>
                    </a:lnTo>
                    <a:lnTo>
                      <a:pt x="117729" y="0"/>
                    </a:lnTo>
                    <a:lnTo>
                      <a:pt x="117729" y="0"/>
                    </a:lnTo>
                    <a:lnTo>
                      <a:pt x="0" y="0"/>
                    </a:lnTo>
                    <a:lnTo>
                      <a:pt x="0" y="39331"/>
                    </a:lnTo>
                    <a:lnTo>
                      <a:pt x="117729" y="39331"/>
                    </a:lnTo>
                    <a:lnTo>
                      <a:pt x="117729" y="3208"/>
                    </a:lnTo>
                    <a:lnTo>
                      <a:pt x="130174" y="39331"/>
                    </a:lnTo>
                    <a:lnTo>
                      <a:pt x="340464" y="39331"/>
                    </a:lnTo>
                    <a:lnTo>
                      <a:pt x="352908" y="3208"/>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4" name="Google Shape;264;p2"/>
              <p:cNvSpPr/>
              <p:nvPr/>
            </p:nvSpPr>
            <p:spPr>
              <a:xfrm>
                <a:off x="2068732" y="2593294"/>
                <a:ext cx="211827" cy="39331"/>
              </a:xfrm>
              <a:custGeom>
                <a:avLst/>
                <a:gdLst/>
                <a:ahLst/>
                <a:cxnLst/>
                <a:rect l="l" t="t" r="r" b="b"/>
                <a:pathLst>
                  <a:path w="211827" h="39331" extrusionOk="0">
                    <a:moveTo>
                      <a:pt x="211828" y="0"/>
                    </a:moveTo>
                    <a:lnTo>
                      <a:pt x="13563" y="0"/>
                    </a:lnTo>
                    <a:lnTo>
                      <a:pt x="0" y="39331"/>
                    </a:lnTo>
                    <a:lnTo>
                      <a:pt x="211828" y="39331"/>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5" name="Google Shape;265;p2"/>
              <p:cNvSpPr/>
              <p:nvPr/>
            </p:nvSpPr>
            <p:spPr>
              <a:xfrm>
                <a:off x="2120885" y="2443222"/>
                <a:ext cx="238115" cy="39331"/>
              </a:xfrm>
              <a:custGeom>
                <a:avLst/>
                <a:gdLst/>
                <a:ahLst/>
                <a:cxnLst/>
                <a:rect l="l" t="t" r="r" b="b"/>
                <a:pathLst>
                  <a:path w="238115" h="39331" extrusionOk="0">
                    <a:moveTo>
                      <a:pt x="13563" y="0"/>
                    </a:moveTo>
                    <a:lnTo>
                      <a:pt x="0" y="39331"/>
                    </a:lnTo>
                    <a:lnTo>
                      <a:pt x="238115" y="39331"/>
                    </a:lnTo>
                    <a:lnTo>
                      <a:pt x="238115"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6" name="Google Shape;266;p2"/>
              <p:cNvSpPr/>
              <p:nvPr/>
            </p:nvSpPr>
            <p:spPr>
              <a:xfrm>
                <a:off x="2031680" y="2968752"/>
                <a:ext cx="27124" cy="38913"/>
              </a:xfrm>
              <a:custGeom>
                <a:avLst/>
                <a:gdLst/>
                <a:ahLst/>
                <a:cxnLst/>
                <a:rect l="l" t="t" r="r" b="b"/>
                <a:pathLst>
                  <a:path w="27124" h="38913" extrusionOk="0">
                    <a:moveTo>
                      <a:pt x="13563" y="38913"/>
                    </a:moveTo>
                    <a:lnTo>
                      <a:pt x="27125" y="0"/>
                    </a:lnTo>
                    <a:lnTo>
                      <a:pt x="0"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7" name="Google Shape;267;p2"/>
              <p:cNvSpPr/>
              <p:nvPr/>
            </p:nvSpPr>
            <p:spPr>
              <a:xfrm>
                <a:off x="2005394" y="2893577"/>
                <a:ext cx="79837" cy="39329"/>
              </a:xfrm>
              <a:custGeom>
                <a:avLst/>
                <a:gdLst/>
                <a:ahLst/>
                <a:cxnLst/>
                <a:rect l="l" t="t" r="r" b="b"/>
                <a:pathLst>
                  <a:path w="79837" h="39329" extrusionOk="0">
                    <a:moveTo>
                      <a:pt x="13842" y="39330"/>
                    </a:moveTo>
                    <a:lnTo>
                      <a:pt x="65855" y="39330"/>
                    </a:lnTo>
                    <a:lnTo>
                      <a:pt x="79838" y="0"/>
                    </a:lnTo>
                    <a:lnTo>
                      <a:pt x="0"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8" name="Google Shape;268;p2"/>
              <p:cNvSpPr/>
              <p:nvPr/>
            </p:nvSpPr>
            <p:spPr>
              <a:xfrm>
                <a:off x="1978967" y="2818540"/>
                <a:ext cx="132550" cy="39331"/>
              </a:xfrm>
              <a:custGeom>
                <a:avLst/>
                <a:gdLst/>
                <a:ahLst/>
                <a:cxnLst/>
                <a:rect l="l" t="t" r="r" b="b"/>
                <a:pathLst>
                  <a:path w="132550" h="39331" extrusionOk="0">
                    <a:moveTo>
                      <a:pt x="13842" y="39331"/>
                    </a:moveTo>
                    <a:lnTo>
                      <a:pt x="118708" y="39331"/>
                    </a:lnTo>
                    <a:lnTo>
                      <a:pt x="132551" y="0"/>
                    </a:lnTo>
                    <a:lnTo>
                      <a:pt x="0"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69" name="Google Shape;269;p2"/>
              <p:cNvSpPr/>
              <p:nvPr/>
            </p:nvSpPr>
            <p:spPr>
              <a:xfrm>
                <a:off x="1952960" y="2743505"/>
                <a:ext cx="184563" cy="39331"/>
              </a:xfrm>
              <a:custGeom>
                <a:avLst/>
                <a:gdLst/>
                <a:ahLst/>
                <a:cxnLst/>
                <a:rect l="l" t="t" r="r" b="b"/>
                <a:pathLst>
                  <a:path w="184563" h="39331" extrusionOk="0">
                    <a:moveTo>
                      <a:pt x="13563" y="39331"/>
                    </a:moveTo>
                    <a:lnTo>
                      <a:pt x="171140" y="39331"/>
                    </a:lnTo>
                    <a:lnTo>
                      <a:pt x="184564" y="0"/>
                    </a:lnTo>
                    <a:lnTo>
                      <a:pt x="0"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70" name="Google Shape;270;p2"/>
              <p:cNvSpPr/>
              <p:nvPr/>
            </p:nvSpPr>
            <p:spPr>
              <a:xfrm>
                <a:off x="1809924" y="2593294"/>
                <a:ext cx="211827" cy="39331"/>
              </a:xfrm>
              <a:custGeom>
                <a:avLst/>
                <a:gdLst/>
                <a:ahLst/>
                <a:cxnLst/>
                <a:rect l="l" t="t" r="r" b="b"/>
                <a:pathLst>
                  <a:path w="211827" h="39331" extrusionOk="0">
                    <a:moveTo>
                      <a:pt x="0" y="39331"/>
                    </a:moveTo>
                    <a:lnTo>
                      <a:pt x="211828" y="39331"/>
                    </a:lnTo>
                    <a:lnTo>
                      <a:pt x="198266" y="0"/>
                    </a:lnTo>
                    <a:lnTo>
                      <a:pt x="0"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sp>
            <p:nvSpPr>
              <p:cNvPr id="271" name="Google Shape;271;p2"/>
              <p:cNvSpPr/>
              <p:nvPr/>
            </p:nvSpPr>
            <p:spPr>
              <a:xfrm>
                <a:off x="2094879" y="2518257"/>
                <a:ext cx="264121" cy="39331"/>
              </a:xfrm>
              <a:custGeom>
                <a:avLst/>
                <a:gdLst/>
                <a:ahLst/>
                <a:cxnLst/>
                <a:rect l="l" t="t" r="r" b="b"/>
                <a:pathLst>
                  <a:path w="264121" h="39331" extrusionOk="0">
                    <a:moveTo>
                      <a:pt x="0" y="39331"/>
                    </a:moveTo>
                    <a:lnTo>
                      <a:pt x="264122" y="39331"/>
                    </a:lnTo>
                    <a:lnTo>
                      <a:pt x="264122" y="0"/>
                    </a:lnTo>
                    <a:lnTo>
                      <a:pt x="13423" y="0"/>
                    </a:lnTo>
                    <a:close/>
                  </a:path>
                </a:pathLst>
              </a:custGeom>
              <a:solidFill>
                <a:srgbClr val="1F70C1"/>
              </a:solidFill>
              <a:ln>
                <a:noFill/>
              </a:ln>
            </p:spPr>
            <p:txBody>
              <a:bodyPr spcFirstLastPara="1" wrap="square" lIns="67425" tIns="33700" rIns="67425" bIns="33700" anchor="ctr" anchorCtr="0">
                <a:noAutofit/>
              </a:bodyPr>
              <a:lstStyle/>
              <a:p>
                <a:pPr marL="0" marR="0" lvl="0" indent="0" algn="l" rtl="0">
                  <a:lnSpc>
                    <a:spcPct val="100000"/>
                  </a:lnSpc>
                  <a:spcBef>
                    <a:spcPts val="0"/>
                  </a:spcBef>
                  <a:spcAft>
                    <a:spcPts val="0"/>
                  </a:spcAft>
                  <a:buClr>
                    <a:srgbClr val="000000"/>
                  </a:buClr>
                  <a:buSzPts val="1092"/>
                  <a:buFont typeface="Arial"/>
                  <a:buNone/>
                </a:pPr>
                <a:endParaRPr sz="1092" b="0" i="0" u="none" strike="noStrike" cap="none">
                  <a:solidFill>
                    <a:srgbClr val="000000"/>
                  </a:solidFill>
                  <a:latin typeface="Arial"/>
                  <a:ea typeface="Arial"/>
                  <a:cs typeface="Arial"/>
                  <a:sym typeface="Arial"/>
                </a:endParaRPr>
              </a:p>
            </p:txBody>
          </p:sp>
        </p:grpSp>
      </p:grpSp>
      <p:pic>
        <p:nvPicPr>
          <p:cNvPr id="272" name="Google Shape;272;p2"/>
          <p:cNvPicPr preferRelativeResize="0"/>
          <p:nvPr/>
        </p:nvPicPr>
        <p:blipFill rotWithShape="1">
          <a:blip r:embed="rId7">
            <a:alphaModFix/>
          </a:blip>
          <a:srcRect/>
          <a:stretch/>
        </p:blipFill>
        <p:spPr>
          <a:xfrm>
            <a:off x="10507796" y="960600"/>
            <a:ext cx="818979" cy="467125"/>
          </a:xfrm>
          <a:prstGeom prst="rect">
            <a:avLst/>
          </a:prstGeom>
          <a:noFill/>
          <a:ln>
            <a:noFill/>
          </a:ln>
        </p:spPr>
      </p:pic>
      <p:pic>
        <p:nvPicPr>
          <p:cNvPr id="273" name="Google Shape;273;p2"/>
          <p:cNvPicPr preferRelativeResize="0"/>
          <p:nvPr/>
        </p:nvPicPr>
        <p:blipFill rotWithShape="1">
          <a:blip r:embed="rId8">
            <a:alphaModFix/>
          </a:blip>
          <a:srcRect/>
          <a:stretch/>
        </p:blipFill>
        <p:spPr>
          <a:xfrm>
            <a:off x="6689000" y="2417825"/>
            <a:ext cx="962526" cy="525376"/>
          </a:xfrm>
          <a:prstGeom prst="rect">
            <a:avLst/>
          </a:prstGeom>
          <a:noFill/>
          <a:ln>
            <a:noFill/>
          </a:ln>
        </p:spPr>
      </p:pic>
      <p:pic>
        <p:nvPicPr>
          <p:cNvPr id="274" name="Google Shape;274;p2"/>
          <p:cNvPicPr preferRelativeResize="0"/>
          <p:nvPr/>
        </p:nvPicPr>
        <p:blipFill rotWithShape="1">
          <a:blip r:embed="rId9">
            <a:alphaModFix/>
          </a:blip>
          <a:srcRect/>
          <a:stretch/>
        </p:blipFill>
        <p:spPr>
          <a:xfrm>
            <a:off x="10663350" y="4649062"/>
            <a:ext cx="1143150" cy="616240"/>
          </a:xfrm>
          <a:prstGeom prst="rect">
            <a:avLst/>
          </a:prstGeom>
          <a:noFill/>
          <a:ln>
            <a:noFill/>
          </a:ln>
        </p:spPr>
      </p:pic>
      <p:pic>
        <p:nvPicPr>
          <p:cNvPr id="275" name="Google Shape;275;p2"/>
          <p:cNvPicPr preferRelativeResize="0"/>
          <p:nvPr/>
        </p:nvPicPr>
        <p:blipFill rotWithShape="1">
          <a:blip r:embed="rId10">
            <a:alphaModFix/>
          </a:blip>
          <a:srcRect/>
          <a:stretch/>
        </p:blipFill>
        <p:spPr>
          <a:xfrm>
            <a:off x="8287212" y="2485313"/>
            <a:ext cx="1519900" cy="472625"/>
          </a:xfrm>
          <a:prstGeom prst="rect">
            <a:avLst/>
          </a:prstGeom>
          <a:noFill/>
          <a:ln>
            <a:noFill/>
          </a:ln>
        </p:spPr>
      </p:pic>
      <p:pic>
        <p:nvPicPr>
          <p:cNvPr id="276" name="Google Shape;276;p2"/>
          <p:cNvPicPr preferRelativeResize="0"/>
          <p:nvPr/>
        </p:nvPicPr>
        <p:blipFill rotWithShape="1">
          <a:blip r:embed="rId11">
            <a:alphaModFix/>
          </a:blip>
          <a:srcRect/>
          <a:stretch/>
        </p:blipFill>
        <p:spPr>
          <a:xfrm>
            <a:off x="9531877" y="3932474"/>
            <a:ext cx="1143150" cy="465740"/>
          </a:xfrm>
          <a:prstGeom prst="rect">
            <a:avLst/>
          </a:prstGeom>
          <a:noFill/>
          <a:ln>
            <a:noFill/>
          </a:ln>
        </p:spPr>
      </p:pic>
      <p:pic>
        <p:nvPicPr>
          <p:cNvPr id="277" name="Google Shape;277;p2"/>
          <p:cNvPicPr preferRelativeResize="0"/>
          <p:nvPr/>
        </p:nvPicPr>
        <p:blipFill rotWithShape="1">
          <a:blip r:embed="rId12">
            <a:alphaModFix/>
          </a:blip>
          <a:srcRect/>
          <a:stretch/>
        </p:blipFill>
        <p:spPr>
          <a:xfrm>
            <a:off x="4588715" y="5515365"/>
            <a:ext cx="1519900" cy="535322"/>
          </a:xfrm>
          <a:prstGeom prst="rect">
            <a:avLst/>
          </a:prstGeom>
          <a:noFill/>
          <a:ln>
            <a:noFill/>
          </a:ln>
        </p:spPr>
      </p:pic>
      <p:pic>
        <p:nvPicPr>
          <p:cNvPr id="278" name="Google Shape;278;p2"/>
          <p:cNvPicPr preferRelativeResize="0"/>
          <p:nvPr/>
        </p:nvPicPr>
        <p:blipFill rotWithShape="1">
          <a:blip r:embed="rId13">
            <a:alphaModFix/>
          </a:blip>
          <a:srcRect/>
          <a:stretch/>
        </p:blipFill>
        <p:spPr>
          <a:xfrm>
            <a:off x="7615975" y="3843600"/>
            <a:ext cx="1338624" cy="713933"/>
          </a:xfrm>
          <a:prstGeom prst="rect">
            <a:avLst/>
          </a:prstGeom>
          <a:noFill/>
          <a:ln>
            <a:noFill/>
          </a:ln>
        </p:spPr>
      </p:pic>
      <p:cxnSp>
        <p:nvCxnSpPr>
          <p:cNvPr id="279" name="Google Shape;279;p2"/>
          <p:cNvCxnSpPr/>
          <p:nvPr/>
        </p:nvCxnSpPr>
        <p:spPr>
          <a:xfrm>
            <a:off x="994469" y="4688246"/>
            <a:ext cx="0" cy="633000"/>
          </a:xfrm>
          <a:prstGeom prst="straightConnector1">
            <a:avLst/>
          </a:prstGeom>
          <a:noFill/>
          <a:ln w="9525" cap="flat" cmpd="sng">
            <a:solidFill>
              <a:schemeClr val="lt1"/>
            </a:solidFill>
            <a:prstDash val="solid"/>
            <a:round/>
            <a:headEnd type="none" w="sm" len="sm"/>
            <a:tailEnd type="none" w="sm" len="sm"/>
          </a:ln>
        </p:spPr>
      </p:cxnSp>
      <p:pic>
        <p:nvPicPr>
          <p:cNvPr id="280" name="Google Shape;280;p2"/>
          <p:cNvPicPr preferRelativeResize="0"/>
          <p:nvPr/>
        </p:nvPicPr>
        <p:blipFill>
          <a:blip r:embed="rId14">
            <a:alphaModFix/>
          </a:blip>
          <a:stretch>
            <a:fillRect/>
          </a:stretch>
        </p:blipFill>
        <p:spPr>
          <a:xfrm>
            <a:off x="6327658" y="5592542"/>
            <a:ext cx="1519900" cy="427483"/>
          </a:xfrm>
          <a:prstGeom prst="rect">
            <a:avLst/>
          </a:prstGeom>
          <a:noFill/>
          <a:ln>
            <a:noFill/>
          </a:ln>
        </p:spPr>
      </p:pic>
      <p:pic>
        <p:nvPicPr>
          <p:cNvPr id="281" name="Google Shape;281;p2"/>
          <p:cNvPicPr preferRelativeResize="0"/>
          <p:nvPr/>
        </p:nvPicPr>
        <p:blipFill>
          <a:blip r:embed="rId15">
            <a:alphaModFix/>
          </a:blip>
          <a:stretch>
            <a:fillRect/>
          </a:stretch>
        </p:blipFill>
        <p:spPr>
          <a:xfrm>
            <a:off x="10283606" y="5636486"/>
            <a:ext cx="1621200" cy="521828"/>
          </a:xfrm>
          <a:prstGeom prst="rect">
            <a:avLst/>
          </a:prstGeom>
          <a:noFill/>
          <a:ln>
            <a:noFill/>
          </a:ln>
        </p:spPr>
      </p:pic>
      <p:pic>
        <p:nvPicPr>
          <p:cNvPr id="282" name="Google Shape;282;p2"/>
          <p:cNvPicPr preferRelativeResize="0"/>
          <p:nvPr/>
        </p:nvPicPr>
        <p:blipFill>
          <a:blip r:embed="rId16">
            <a:alphaModFix/>
          </a:blip>
          <a:stretch>
            <a:fillRect/>
          </a:stretch>
        </p:blipFill>
        <p:spPr>
          <a:xfrm>
            <a:off x="10601975" y="2397712"/>
            <a:ext cx="962525" cy="855560"/>
          </a:xfrm>
          <a:prstGeom prst="rect">
            <a:avLst/>
          </a:prstGeom>
          <a:noFill/>
          <a:ln>
            <a:noFill/>
          </a:ln>
        </p:spPr>
      </p:pic>
      <p:pic>
        <p:nvPicPr>
          <p:cNvPr id="283" name="Google Shape;283;p2"/>
          <p:cNvPicPr preferRelativeResize="0"/>
          <p:nvPr/>
        </p:nvPicPr>
        <p:blipFill>
          <a:blip r:embed="rId17">
            <a:alphaModFix/>
          </a:blip>
          <a:stretch>
            <a:fillRect/>
          </a:stretch>
        </p:blipFill>
        <p:spPr>
          <a:xfrm>
            <a:off x="8635425" y="3199624"/>
            <a:ext cx="1467399" cy="550250"/>
          </a:xfrm>
          <a:prstGeom prst="rect">
            <a:avLst/>
          </a:prstGeom>
          <a:noFill/>
          <a:ln>
            <a:noFill/>
          </a:ln>
        </p:spPr>
      </p:pic>
      <p:pic>
        <p:nvPicPr>
          <p:cNvPr id="284" name="Google Shape;284;p2"/>
          <p:cNvPicPr preferRelativeResize="0"/>
          <p:nvPr/>
        </p:nvPicPr>
        <p:blipFill>
          <a:blip r:embed="rId18">
            <a:alphaModFix/>
          </a:blip>
          <a:stretch>
            <a:fillRect/>
          </a:stretch>
        </p:blipFill>
        <p:spPr>
          <a:xfrm>
            <a:off x="7066629" y="4702296"/>
            <a:ext cx="1177574" cy="662423"/>
          </a:xfrm>
          <a:prstGeom prst="rect">
            <a:avLst/>
          </a:prstGeom>
          <a:noFill/>
          <a:ln>
            <a:noFill/>
          </a:ln>
        </p:spPr>
      </p:pic>
      <p:pic>
        <p:nvPicPr>
          <p:cNvPr id="285" name="Google Shape;285;p2"/>
          <p:cNvPicPr preferRelativeResize="0"/>
          <p:nvPr/>
        </p:nvPicPr>
        <p:blipFill>
          <a:blip r:embed="rId19">
            <a:alphaModFix/>
          </a:blip>
          <a:stretch>
            <a:fillRect/>
          </a:stretch>
        </p:blipFill>
        <p:spPr>
          <a:xfrm>
            <a:off x="4575104" y="4890879"/>
            <a:ext cx="2033246" cy="366200"/>
          </a:xfrm>
          <a:prstGeom prst="rect">
            <a:avLst/>
          </a:prstGeom>
          <a:noFill/>
          <a:ln>
            <a:noFill/>
          </a:ln>
        </p:spPr>
      </p:pic>
      <p:pic>
        <p:nvPicPr>
          <p:cNvPr id="2" name="Picture 1" descr="VBL: Design | MSA Safety | United States">
            <a:extLst>
              <a:ext uri="{FF2B5EF4-FFF2-40B4-BE49-F238E27FC236}">
                <a16:creationId xmlns:a16="http://schemas.microsoft.com/office/drawing/2014/main" id="{14469CE9-3CD9-8FA4-4FF3-186B4BE1F57D}"/>
              </a:ext>
            </a:extLst>
          </p:cNvPr>
          <p:cNvPicPr>
            <a:picLocks noChangeAspect="1"/>
          </p:cNvPicPr>
          <p:nvPr/>
        </p:nvPicPr>
        <p:blipFill>
          <a:blip r:embed="rId20"/>
          <a:stretch>
            <a:fillRect/>
          </a:stretch>
        </p:blipFill>
        <p:spPr>
          <a:xfrm>
            <a:off x="8850226" y="4786011"/>
            <a:ext cx="1047612" cy="499970"/>
          </a:xfrm>
          <a:prstGeom prst="rect">
            <a:avLst/>
          </a:prstGeom>
        </p:spPr>
      </p:pic>
      <p:pic>
        <p:nvPicPr>
          <p:cNvPr id="3" name="Picture 2" descr="Amtrak Logo, symbol, meaning, history, PNG, brand">
            <a:extLst>
              <a:ext uri="{FF2B5EF4-FFF2-40B4-BE49-F238E27FC236}">
                <a16:creationId xmlns:a16="http://schemas.microsoft.com/office/drawing/2014/main" id="{51AB3C4F-46F4-0302-F7AD-6B4962FF9AB2}"/>
              </a:ext>
            </a:extLst>
          </p:cNvPr>
          <p:cNvPicPr>
            <a:picLocks noChangeAspect="1"/>
          </p:cNvPicPr>
          <p:nvPr/>
        </p:nvPicPr>
        <p:blipFill>
          <a:blip r:embed="rId21"/>
          <a:stretch>
            <a:fillRect/>
          </a:stretch>
        </p:blipFill>
        <p:spPr>
          <a:xfrm>
            <a:off x="8268058" y="5462687"/>
            <a:ext cx="1629780" cy="91675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409afd162d3_0_0"/>
          <p:cNvSpPr/>
          <p:nvPr/>
        </p:nvSpPr>
        <p:spPr>
          <a:xfrm>
            <a:off x="0" y="4208400"/>
            <a:ext cx="12192000" cy="21498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292" name="Google Shape;292;g409afd162d3_0_0"/>
          <p:cNvSpPr/>
          <p:nvPr/>
        </p:nvSpPr>
        <p:spPr>
          <a:xfrm>
            <a:off x="502920" y="786384"/>
            <a:ext cx="9601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About smartShift</a:t>
            </a:r>
            <a:endParaRPr sz="3700" b="1" i="0" u="none" strike="noStrike" cap="none">
              <a:solidFill>
                <a:srgbClr val="071A33"/>
              </a:solidFill>
              <a:latin typeface="Montserrat"/>
              <a:ea typeface="Montserrat"/>
              <a:cs typeface="Montserrat"/>
              <a:sym typeface="Montserrat"/>
            </a:endParaRPr>
          </a:p>
        </p:txBody>
      </p:sp>
      <p:sp>
        <p:nvSpPr>
          <p:cNvPr id="293" name="Google Shape;293;g409afd162d3_0_0"/>
          <p:cNvSpPr/>
          <p:nvPr/>
        </p:nvSpPr>
        <p:spPr>
          <a:xfrm>
            <a:off x="512064" y="1344168"/>
            <a:ext cx="95097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Deep SAP custom code expertise, built from real-world complexity</a:t>
            </a:r>
            <a:endParaRPr sz="1200" b="0" i="0" u="none" strike="noStrike" cap="none">
              <a:solidFill>
                <a:schemeClr val="dk1"/>
              </a:solidFill>
              <a:latin typeface="Montserrat"/>
              <a:ea typeface="Montserrat"/>
              <a:cs typeface="Montserrat"/>
              <a:sym typeface="Montserrat"/>
            </a:endParaRPr>
          </a:p>
        </p:txBody>
      </p:sp>
      <p:sp>
        <p:nvSpPr>
          <p:cNvPr id="294" name="Google Shape;294;g409afd162d3_0_0"/>
          <p:cNvSpPr txBox="1"/>
          <p:nvPr/>
        </p:nvSpPr>
        <p:spPr>
          <a:xfrm>
            <a:off x="502925" y="1709975"/>
            <a:ext cx="11023500" cy="615600"/>
          </a:xfrm>
          <a:prstGeom prst="rect">
            <a:avLst/>
          </a:prstGeom>
          <a:noFill/>
          <a:ln>
            <a:noFill/>
          </a:ln>
        </p:spPr>
        <p:txBody>
          <a:bodyPr spcFirstLastPara="1" wrap="square" lIns="0"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Montserrat"/>
                <a:ea typeface="Montserrat"/>
                <a:cs typeface="Montserrat"/>
                <a:sym typeface="Montserrat"/>
              </a:rPr>
              <a:t>For more than 20 years, smartShift has helped SAP organizations analyze, modernize, and continuously manage custom ABAP code across some of the world’s most complex environments.</a:t>
            </a:r>
            <a:endParaRPr sz="1400" b="0" i="0" u="none" strike="noStrike" cap="none">
              <a:solidFill>
                <a:srgbClr val="000000"/>
              </a:solidFill>
              <a:latin typeface="Montserrat"/>
              <a:ea typeface="Montserrat"/>
              <a:cs typeface="Montserrat"/>
              <a:sym typeface="Montserrat"/>
            </a:endParaRPr>
          </a:p>
        </p:txBody>
      </p:sp>
      <p:sp>
        <p:nvSpPr>
          <p:cNvPr id="295" name="Google Shape;295;g409afd162d3_0_0"/>
          <p:cNvSpPr txBox="1"/>
          <p:nvPr/>
        </p:nvSpPr>
        <p:spPr>
          <a:xfrm>
            <a:off x="502925" y="4670691"/>
            <a:ext cx="11023500" cy="122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accent3"/>
                </a:solidFill>
                <a:latin typeface="Montserrat SemiBold"/>
                <a:ea typeface="Montserrat SemiBold"/>
                <a:cs typeface="Montserrat SemiBold"/>
                <a:sym typeface="Montserrat SemiBold"/>
              </a:rPr>
              <a:t>BUILT FOR REAL-WORLD TRANSFORMATION</a:t>
            </a:r>
            <a:endParaRPr sz="1400" b="0" i="0" u="none" strike="noStrike" cap="none">
              <a:solidFill>
                <a:schemeClr val="accent3"/>
              </a:solidFill>
              <a:latin typeface="Montserrat SemiBold"/>
              <a:ea typeface="Montserrat SemiBold"/>
              <a:cs typeface="Montserrat SemiBold"/>
              <a:sym typeface="Montserrat SemiBold"/>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ontserrat SemiBold"/>
              <a:ea typeface="Montserrat SemiBold"/>
              <a:cs typeface="Montserrat SemiBold"/>
              <a:sym typeface="Montserrat SemiBold"/>
            </a:endParaRPr>
          </a:p>
          <a:p>
            <a:pPr marL="457200" marR="0" lvl="0" indent="-304800" algn="l" rtl="0">
              <a:lnSpc>
                <a:spcPct val="115000"/>
              </a:lnSpc>
              <a:spcBef>
                <a:spcPts val="0"/>
              </a:spcBef>
              <a:spcAft>
                <a:spcPts val="0"/>
              </a:spcAft>
              <a:buClr>
                <a:srgbClr val="101828"/>
              </a:buClr>
              <a:buSzPts val="1200"/>
              <a:buFont typeface="Montserrat"/>
              <a:buChar char="●"/>
            </a:pPr>
            <a:r>
              <a:rPr lang="en-US" sz="1200" b="0" i="0" u="none" strike="noStrike" cap="none">
                <a:solidFill>
                  <a:srgbClr val="101828"/>
                </a:solidFill>
                <a:latin typeface="Montserrat"/>
                <a:ea typeface="Montserrat"/>
                <a:cs typeface="Montserrat"/>
                <a:sym typeface="Montserrat"/>
              </a:rPr>
              <a:t>Full lifecycle capabilities across analysis, transformation, and Clean Core</a:t>
            </a:r>
            <a:endParaRPr sz="1200" b="0" i="0" u="none" strike="noStrike" cap="none">
              <a:solidFill>
                <a:srgbClr val="101828"/>
              </a:solidFill>
              <a:latin typeface="Montserrat"/>
              <a:ea typeface="Montserrat"/>
              <a:cs typeface="Montserrat"/>
              <a:sym typeface="Montserrat"/>
            </a:endParaRPr>
          </a:p>
          <a:p>
            <a:pPr marL="457200" marR="0" lvl="0" indent="-304800" algn="l" rtl="0">
              <a:lnSpc>
                <a:spcPct val="115000"/>
              </a:lnSpc>
              <a:spcBef>
                <a:spcPts val="0"/>
              </a:spcBef>
              <a:spcAft>
                <a:spcPts val="0"/>
              </a:spcAft>
              <a:buClr>
                <a:srgbClr val="101828"/>
              </a:buClr>
              <a:buSzPts val="1200"/>
              <a:buFont typeface="Montserrat"/>
              <a:buChar char="●"/>
            </a:pPr>
            <a:r>
              <a:rPr lang="en-US" sz="1200" b="0" i="0" u="none" strike="noStrike" cap="none">
                <a:solidFill>
                  <a:srgbClr val="101828"/>
                </a:solidFill>
                <a:latin typeface="Montserrat"/>
                <a:ea typeface="Montserrat"/>
                <a:cs typeface="Montserrat"/>
                <a:sym typeface="Montserrat"/>
              </a:rPr>
              <a:t>Fixed-price and fixed-time commitments to improve scope and delivery predictability</a:t>
            </a:r>
            <a:endParaRPr sz="1200" b="0" i="0" u="none" strike="noStrike" cap="none">
              <a:solidFill>
                <a:srgbClr val="101828"/>
              </a:solidFill>
              <a:latin typeface="Montserrat"/>
              <a:ea typeface="Montserrat"/>
              <a:cs typeface="Montserrat"/>
              <a:sym typeface="Montserrat"/>
            </a:endParaRPr>
          </a:p>
          <a:p>
            <a:pPr marL="457200" marR="0" lvl="0" indent="-304800" algn="l" rtl="0">
              <a:lnSpc>
                <a:spcPct val="115000"/>
              </a:lnSpc>
              <a:spcBef>
                <a:spcPts val="0"/>
              </a:spcBef>
              <a:spcAft>
                <a:spcPts val="0"/>
              </a:spcAft>
              <a:buClr>
                <a:srgbClr val="101828"/>
              </a:buClr>
              <a:buSzPts val="1200"/>
              <a:buFont typeface="Montserrat"/>
              <a:buChar char="●"/>
            </a:pPr>
            <a:r>
              <a:rPr lang="en-US" sz="1200" b="0" i="0" u="none" strike="noStrike" cap="none">
                <a:solidFill>
                  <a:srgbClr val="101828"/>
                </a:solidFill>
                <a:latin typeface="Montserrat"/>
                <a:ea typeface="Montserrat"/>
                <a:cs typeface="Montserrat"/>
                <a:sym typeface="Montserrat"/>
              </a:rPr>
              <a:t>Continuous Dual Maintenance to keep source and target environments aligned without a prolonged code freeze</a:t>
            </a:r>
            <a:endParaRPr sz="1200" b="0" i="0" u="none" strike="noStrike" cap="none">
              <a:solidFill>
                <a:srgbClr val="101828"/>
              </a:solidFill>
              <a:latin typeface="Montserrat"/>
              <a:ea typeface="Montserrat"/>
              <a:cs typeface="Montserrat"/>
              <a:sym typeface="Montserrat"/>
            </a:endParaRPr>
          </a:p>
        </p:txBody>
      </p:sp>
      <p:grpSp>
        <p:nvGrpSpPr>
          <p:cNvPr id="296" name="Google Shape;296;g409afd162d3_0_0"/>
          <p:cNvGrpSpPr/>
          <p:nvPr/>
        </p:nvGrpSpPr>
        <p:grpSpPr>
          <a:xfrm>
            <a:off x="512075" y="2531326"/>
            <a:ext cx="2204700" cy="1471324"/>
            <a:chOff x="512075" y="2531326"/>
            <a:chExt cx="2204700" cy="1471324"/>
          </a:xfrm>
        </p:grpSpPr>
        <p:sp>
          <p:nvSpPr>
            <p:cNvPr id="297" name="Google Shape;297;g409afd162d3_0_0"/>
            <p:cNvSpPr/>
            <p:nvPr/>
          </p:nvSpPr>
          <p:spPr>
            <a:xfrm>
              <a:off x="512075" y="3747350"/>
              <a:ext cx="2204700" cy="255300"/>
            </a:xfrm>
            <a:prstGeom prst="rect">
              <a:avLst/>
            </a:prstGeom>
            <a:noFill/>
            <a:ln>
              <a:noFill/>
            </a:ln>
          </p:spPr>
          <p:txBody>
            <a:bodyPr spcFirstLastPara="1" wrap="square" lIns="250" tIns="250" rIns="250" bIns="250" anchor="t" anchorCtr="0">
              <a:noAutofit/>
            </a:bodyPr>
            <a:lstStyle/>
            <a:p>
              <a:pPr marL="0" marR="0" lvl="0" indent="0" algn="ctr" rtl="0">
                <a:lnSpc>
                  <a:spcPct val="115000"/>
                </a:lnSpc>
                <a:spcBef>
                  <a:spcPts val="0"/>
                </a:spcBef>
                <a:spcAft>
                  <a:spcPts val="0"/>
                </a:spcAft>
                <a:buClr>
                  <a:srgbClr val="546173"/>
                </a:buClr>
                <a:buSzPts val="1020"/>
                <a:buFont typeface="Arial"/>
                <a:buNone/>
              </a:pPr>
              <a:r>
                <a:rPr lang="en-US" sz="1200" b="1" i="0" u="none" strike="noStrike" cap="none">
                  <a:solidFill>
                    <a:schemeClr val="dk1"/>
                  </a:solidFill>
                  <a:latin typeface="Montserrat"/>
                  <a:ea typeface="Montserrat"/>
                  <a:cs typeface="Montserrat"/>
                  <a:sym typeface="Montserrat"/>
                </a:rPr>
                <a:t>SAP Systems Transformed</a:t>
              </a:r>
              <a:endParaRPr sz="1200" b="1" i="0" u="none" strike="noStrike" cap="none">
                <a:solidFill>
                  <a:schemeClr val="dk1"/>
                </a:solidFill>
                <a:latin typeface="Montserrat"/>
                <a:ea typeface="Montserrat"/>
                <a:cs typeface="Montserrat"/>
                <a:sym typeface="Montserrat"/>
              </a:endParaRPr>
            </a:p>
          </p:txBody>
        </p:sp>
        <p:sp>
          <p:nvSpPr>
            <p:cNvPr id="298" name="Google Shape;298;g409afd162d3_0_0"/>
            <p:cNvSpPr/>
            <p:nvPr/>
          </p:nvSpPr>
          <p:spPr>
            <a:xfrm>
              <a:off x="1095725" y="2531326"/>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1500" b="1" i="0" u="none" strike="noStrike" cap="none">
                  <a:solidFill>
                    <a:srgbClr val="FFFFFF"/>
                  </a:solidFill>
                  <a:latin typeface="Montserrat"/>
                  <a:ea typeface="Montserrat"/>
                  <a:cs typeface="Montserrat"/>
                  <a:sym typeface="Montserrat"/>
                </a:rPr>
                <a:t>3,300 +</a:t>
              </a:r>
              <a:endParaRPr sz="1500" b="0" i="0" u="none" strike="noStrike" cap="none">
                <a:solidFill>
                  <a:schemeClr val="dk1"/>
                </a:solidFill>
                <a:latin typeface="Montserrat"/>
                <a:ea typeface="Montserrat"/>
                <a:cs typeface="Montserrat"/>
                <a:sym typeface="Montserrat"/>
              </a:endParaRPr>
            </a:p>
          </p:txBody>
        </p:sp>
      </p:grpSp>
      <p:grpSp>
        <p:nvGrpSpPr>
          <p:cNvPr id="299" name="Google Shape;299;g409afd162d3_0_0"/>
          <p:cNvGrpSpPr/>
          <p:nvPr/>
        </p:nvGrpSpPr>
        <p:grpSpPr>
          <a:xfrm>
            <a:off x="2905978" y="2531326"/>
            <a:ext cx="2204700" cy="1471324"/>
            <a:chOff x="2716778" y="2531326"/>
            <a:chExt cx="2204700" cy="1471324"/>
          </a:xfrm>
        </p:grpSpPr>
        <p:sp>
          <p:nvSpPr>
            <p:cNvPr id="300" name="Google Shape;300;g409afd162d3_0_0"/>
            <p:cNvSpPr/>
            <p:nvPr/>
          </p:nvSpPr>
          <p:spPr>
            <a:xfrm>
              <a:off x="2716778" y="3747350"/>
              <a:ext cx="2204700" cy="255300"/>
            </a:xfrm>
            <a:prstGeom prst="rect">
              <a:avLst/>
            </a:prstGeom>
            <a:noFill/>
            <a:ln>
              <a:noFill/>
            </a:ln>
          </p:spPr>
          <p:txBody>
            <a:bodyPr spcFirstLastPara="1" wrap="square" lIns="250" tIns="250" rIns="250" bIns="250" anchor="t" anchorCtr="0">
              <a:noAutofit/>
            </a:bodyPr>
            <a:lstStyle/>
            <a:p>
              <a:pPr marL="0" marR="0" lvl="0" indent="0" algn="ctr" rtl="0">
                <a:lnSpc>
                  <a:spcPct val="115000"/>
                </a:lnSpc>
                <a:spcBef>
                  <a:spcPts val="0"/>
                </a:spcBef>
                <a:spcAft>
                  <a:spcPts val="0"/>
                </a:spcAft>
                <a:buClr>
                  <a:srgbClr val="546173"/>
                </a:buClr>
                <a:buSzPts val="1020"/>
                <a:buFont typeface="Arial"/>
                <a:buNone/>
              </a:pPr>
              <a:r>
                <a:rPr lang="en-US" sz="1200" b="1" i="0" u="none" strike="noStrike" cap="none">
                  <a:solidFill>
                    <a:schemeClr val="dk1"/>
                  </a:solidFill>
                  <a:latin typeface="Montserrat"/>
                  <a:ea typeface="Montserrat"/>
                  <a:cs typeface="Montserrat"/>
                  <a:sym typeface="Montserrat"/>
                </a:rPr>
                <a:t>Lines of Code Converted</a:t>
              </a:r>
              <a:endParaRPr sz="1200" b="1" i="0" u="none" strike="noStrike" cap="none">
                <a:solidFill>
                  <a:schemeClr val="dk1"/>
                </a:solidFill>
                <a:latin typeface="Montserrat"/>
                <a:ea typeface="Montserrat"/>
                <a:cs typeface="Montserrat"/>
                <a:sym typeface="Montserrat"/>
              </a:endParaRPr>
            </a:p>
          </p:txBody>
        </p:sp>
        <p:sp>
          <p:nvSpPr>
            <p:cNvPr id="301" name="Google Shape;301;g409afd162d3_0_0"/>
            <p:cNvSpPr/>
            <p:nvPr/>
          </p:nvSpPr>
          <p:spPr>
            <a:xfrm>
              <a:off x="3300428" y="2531326"/>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1500" b="1" i="0" u="none" strike="noStrike" cap="none">
                  <a:solidFill>
                    <a:srgbClr val="FFFFFF"/>
                  </a:solidFill>
                  <a:latin typeface="Montserrat"/>
                  <a:ea typeface="Montserrat"/>
                  <a:cs typeface="Montserrat"/>
                  <a:sym typeface="Montserrat"/>
                </a:rPr>
                <a:t>4B+</a:t>
              </a:r>
              <a:endParaRPr sz="1500" b="0" i="0" u="none" strike="noStrike" cap="none">
                <a:solidFill>
                  <a:schemeClr val="dk1"/>
                </a:solidFill>
                <a:latin typeface="Montserrat"/>
                <a:ea typeface="Montserrat"/>
                <a:cs typeface="Montserrat"/>
                <a:sym typeface="Montserrat"/>
              </a:endParaRPr>
            </a:p>
          </p:txBody>
        </p:sp>
      </p:grpSp>
      <p:grpSp>
        <p:nvGrpSpPr>
          <p:cNvPr id="302" name="Google Shape;302;g409afd162d3_0_0"/>
          <p:cNvGrpSpPr/>
          <p:nvPr/>
        </p:nvGrpSpPr>
        <p:grpSpPr>
          <a:xfrm>
            <a:off x="4968778" y="2531326"/>
            <a:ext cx="2204700" cy="1471324"/>
            <a:chOff x="4921481" y="2531326"/>
            <a:chExt cx="2204700" cy="1471324"/>
          </a:xfrm>
        </p:grpSpPr>
        <p:sp>
          <p:nvSpPr>
            <p:cNvPr id="303" name="Google Shape;303;g409afd162d3_0_0"/>
            <p:cNvSpPr/>
            <p:nvPr/>
          </p:nvSpPr>
          <p:spPr>
            <a:xfrm>
              <a:off x="4921481" y="3747350"/>
              <a:ext cx="2204700" cy="255300"/>
            </a:xfrm>
            <a:prstGeom prst="rect">
              <a:avLst/>
            </a:prstGeom>
            <a:noFill/>
            <a:ln>
              <a:noFill/>
            </a:ln>
          </p:spPr>
          <p:txBody>
            <a:bodyPr spcFirstLastPara="1" wrap="square" lIns="250" tIns="250" rIns="250" bIns="250" anchor="t" anchorCtr="0">
              <a:noAutofit/>
            </a:bodyPr>
            <a:lstStyle/>
            <a:p>
              <a:pPr marL="0" marR="0" lvl="0" indent="0" algn="ctr" rtl="0">
                <a:lnSpc>
                  <a:spcPct val="115000"/>
                </a:lnSpc>
                <a:spcBef>
                  <a:spcPts val="0"/>
                </a:spcBef>
                <a:spcAft>
                  <a:spcPts val="0"/>
                </a:spcAft>
                <a:buClr>
                  <a:srgbClr val="546173"/>
                </a:buClr>
                <a:buSzPts val="1020"/>
                <a:buFont typeface="Arial"/>
                <a:buNone/>
              </a:pPr>
              <a:r>
                <a:rPr lang="en-US" sz="1200" b="1" i="0" u="none" strike="noStrike" cap="none">
                  <a:solidFill>
                    <a:schemeClr val="dk1"/>
                  </a:solidFill>
                  <a:latin typeface="Montserrat"/>
                  <a:ea typeface="Montserrat"/>
                  <a:cs typeface="Montserrat"/>
                  <a:sym typeface="Montserrat"/>
                </a:rPr>
                <a:t>Years ABAP R&amp;D</a:t>
              </a:r>
              <a:endParaRPr sz="1200" b="1" i="0" u="none" strike="noStrike" cap="none">
                <a:solidFill>
                  <a:schemeClr val="dk1"/>
                </a:solidFill>
                <a:latin typeface="Montserrat"/>
                <a:ea typeface="Montserrat"/>
                <a:cs typeface="Montserrat"/>
                <a:sym typeface="Montserrat"/>
              </a:endParaRPr>
            </a:p>
          </p:txBody>
        </p:sp>
        <p:sp>
          <p:nvSpPr>
            <p:cNvPr id="304" name="Google Shape;304;g409afd162d3_0_0"/>
            <p:cNvSpPr/>
            <p:nvPr/>
          </p:nvSpPr>
          <p:spPr>
            <a:xfrm>
              <a:off x="5505131" y="2531326"/>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1500" b="1" i="0" u="none" strike="noStrike" cap="none">
                  <a:solidFill>
                    <a:srgbClr val="FFFFFF"/>
                  </a:solidFill>
                  <a:latin typeface="Montserrat"/>
                  <a:ea typeface="Montserrat"/>
                  <a:cs typeface="Montserrat"/>
                  <a:sym typeface="Montserrat"/>
                </a:rPr>
                <a:t>20+</a:t>
              </a:r>
              <a:endParaRPr sz="1500" b="0" i="0" u="none" strike="noStrike" cap="none">
                <a:solidFill>
                  <a:schemeClr val="dk1"/>
                </a:solidFill>
                <a:latin typeface="Montserrat"/>
                <a:ea typeface="Montserrat"/>
                <a:cs typeface="Montserrat"/>
                <a:sym typeface="Montserrat"/>
              </a:endParaRPr>
            </a:p>
          </p:txBody>
        </p:sp>
      </p:grpSp>
      <p:grpSp>
        <p:nvGrpSpPr>
          <p:cNvPr id="305" name="Google Shape;305;g409afd162d3_0_0"/>
          <p:cNvGrpSpPr/>
          <p:nvPr/>
        </p:nvGrpSpPr>
        <p:grpSpPr>
          <a:xfrm>
            <a:off x="7126184" y="2531326"/>
            <a:ext cx="2204700" cy="1471324"/>
            <a:chOff x="7126184" y="2531326"/>
            <a:chExt cx="2204700" cy="1471324"/>
          </a:xfrm>
        </p:grpSpPr>
        <p:sp>
          <p:nvSpPr>
            <p:cNvPr id="306" name="Google Shape;306;g409afd162d3_0_0"/>
            <p:cNvSpPr/>
            <p:nvPr/>
          </p:nvSpPr>
          <p:spPr>
            <a:xfrm>
              <a:off x="7126184" y="3747350"/>
              <a:ext cx="2204700" cy="255300"/>
            </a:xfrm>
            <a:prstGeom prst="rect">
              <a:avLst/>
            </a:prstGeom>
            <a:noFill/>
            <a:ln>
              <a:noFill/>
            </a:ln>
          </p:spPr>
          <p:txBody>
            <a:bodyPr spcFirstLastPara="1" wrap="square" lIns="250" tIns="250" rIns="250" bIns="250" anchor="t" anchorCtr="0">
              <a:noAutofit/>
            </a:bodyPr>
            <a:lstStyle/>
            <a:p>
              <a:pPr marL="0" marR="0" lvl="0" indent="0" algn="ctr" rtl="0">
                <a:lnSpc>
                  <a:spcPct val="115000"/>
                </a:lnSpc>
                <a:spcBef>
                  <a:spcPts val="0"/>
                </a:spcBef>
                <a:spcAft>
                  <a:spcPts val="0"/>
                </a:spcAft>
                <a:buClr>
                  <a:srgbClr val="546173"/>
                </a:buClr>
                <a:buSzPts val="1020"/>
                <a:buFont typeface="Arial"/>
                <a:buNone/>
              </a:pPr>
              <a:r>
                <a:rPr lang="en-US" sz="1200" b="1" i="0" u="none" strike="noStrike" cap="none">
                  <a:solidFill>
                    <a:schemeClr val="dk1"/>
                  </a:solidFill>
                  <a:latin typeface="Montserrat"/>
                  <a:ea typeface="Montserrat"/>
                  <a:cs typeface="Montserrat"/>
                  <a:sym typeface="Montserrat"/>
                </a:rPr>
                <a:t>Patents in SAP Automation</a:t>
              </a:r>
              <a:endParaRPr sz="1200" b="1" i="0" u="none" strike="noStrike" cap="none">
                <a:solidFill>
                  <a:schemeClr val="dk1"/>
                </a:solidFill>
                <a:latin typeface="Montserrat"/>
                <a:ea typeface="Montserrat"/>
                <a:cs typeface="Montserrat"/>
                <a:sym typeface="Montserrat"/>
              </a:endParaRPr>
            </a:p>
          </p:txBody>
        </p:sp>
        <p:sp>
          <p:nvSpPr>
            <p:cNvPr id="307" name="Google Shape;307;g409afd162d3_0_0"/>
            <p:cNvSpPr/>
            <p:nvPr/>
          </p:nvSpPr>
          <p:spPr>
            <a:xfrm>
              <a:off x="7709834" y="2531326"/>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1500" b="1" i="0" u="none" strike="noStrike" cap="none">
                  <a:solidFill>
                    <a:srgbClr val="FFFFFF"/>
                  </a:solidFill>
                  <a:latin typeface="Montserrat"/>
                  <a:ea typeface="Montserrat"/>
                  <a:cs typeface="Montserrat"/>
                  <a:sym typeface="Montserrat"/>
                </a:rPr>
                <a:t>28</a:t>
              </a:r>
              <a:endParaRPr sz="1500" b="0" i="0" u="none" strike="noStrike" cap="none">
                <a:solidFill>
                  <a:schemeClr val="dk1"/>
                </a:solidFill>
                <a:latin typeface="Montserrat"/>
                <a:ea typeface="Montserrat"/>
                <a:cs typeface="Montserrat"/>
                <a:sym typeface="Montserrat"/>
              </a:endParaRPr>
            </a:p>
          </p:txBody>
        </p:sp>
      </p:grpSp>
      <p:grpSp>
        <p:nvGrpSpPr>
          <p:cNvPr id="308" name="Google Shape;308;g409afd162d3_0_0"/>
          <p:cNvGrpSpPr/>
          <p:nvPr/>
        </p:nvGrpSpPr>
        <p:grpSpPr>
          <a:xfrm>
            <a:off x="9330887" y="2531326"/>
            <a:ext cx="2204700" cy="1471324"/>
            <a:chOff x="9330887" y="2531326"/>
            <a:chExt cx="2204700" cy="1471324"/>
          </a:xfrm>
        </p:grpSpPr>
        <p:sp>
          <p:nvSpPr>
            <p:cNvPr id="309" name="Google Shape;309;g409afd162d3_0_0"/>
            <p:cNvSpPr/>
            <p:nvPr/>
          </p:nvSpPr>
          <p:spPr>
            <a:xfrm>
              <a:off x="9330887" y="3747350"/>
              <a:ext cx="2204700" cy="255300"/>
            </a:xfrm>
            <a:prstGeom prst="rect">
              <a:avLst/>
            </a:prstGeom>
            <a:noFill/>
            <a:ln>
              <a:noFill/>
            </a:ln>
          </p:spPr>
          <p:txBody>
            <a:bodyPr spcFirstLastPara="1" wrap="square" lIns="250" tIns="250" rIns="250" bIns="250" anchor="t" anchorCtr="0">
              <a:noAutofit/>
            </a:bodyPr>
            <a:lstStyle/>
            <a:p>
              <a:pPr marL="0" marR="0" lvl="0" indent="0" algn="ctr" rtl="0">
                <a:lnSpc>
                  <a:spcPct val="115000"/>
                </a:lnSpc>
                <a:spcBef>
                  <a:spcPts val="0"/>
                </a:spcBef>
                <a:spcAft>
                  <a:spcPts val="0"/>
                </a:spcAft>
                <a:buClr>
                  <a:srgbClr val="546173"/>
                </a:buClr>
                <a:buSzPts val="1020"/>
                <a:buFont typeface="Arial"/>
                <a:buNone/>
              </a:pPr>
              <a:r>
                <a:rPr lang="en-US" sz="1200" b="1" i="0" u="none" strike="noStrike" cap="none">
                  <a:solidFill>
                    <a:schemeClr val="dk1"/>
                  </a:solidFill>
                  <a:latin typeface="Montserrat"/>
                  <a:ea typeface="Montserrat"/>
                  <a:cs typeface="Montserrat"/>
                  <a:sym typeface="Montserrat"/>
                </a:rPr>
                <a:t>Automation Accuracy</a:t>
              </a:r>
              <a:endParaRPr sz="1200" b="1" i="0" u="none" strike="noStrike" cap="none">
                <a:solidFill>
                  <a:schemeClr val="dk1"/>
                </a:solidFill>
                <a:latin typeface="Montserrat"/>
                <a:ea typeface="Montserrat"/>
                <a:cs typeface="Montserrat"/>
                <a:sym typeface="Montserrat"/>
              </a:endParaRPr>
            </a:p>
          </p:txBody>
        </p:sp>
        <p:sp>
          <p:nvSpPr>
            <p:cNvPr id="310" name="Google Shape;310;g409afd162d3_0_0"/>
            <p:cNvSpPr/>
            <p:nvPr/>
          </p:nvSpPr>
          <p:spPr>
            <a:xfrm>
              <a:off x="9914537" y="2531326"/>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1500" b="1" i="0" u="none" strike="noStrike" cap="none">
                  <a:solidFill>
                    <a:srgbClr val="FFFFFF"/>
                  </a:solidFill>
                  <a:latin typeface="Montserrat"/>
                  <a:ea typeface="Montserrat"/>
                  <a:cs typeface="Montserrat"/>
                  <a:sym typeface="Montserrat"/>
                </a:rPr>
                <a:t>99.99%</a:t>
              </a:r>
              <a:endParaRPr sz="1500" b="0" i="0" u="none" strike="noStrike" cap="none">
                <a:solidFill>
                  <a:schemeClr val="dk1"/>
                </a:solidFill>
                <a:latin typeface="Montserrat"/>
                <a:ea typeface="Montserrat"/>
                <a:cs typeface="Montserrat"/>
                <a:sym typeface="Montserrat"/>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
          <p:cNvSpPr/>
          <p:nvPr/>
        </p:nvSpPr>
        <p:spPr>
          <a:xfrm>
            <a:off x="0" y="4522850"/>
            <a:ext cx="12192000" cy="18354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17" name="Google Shape;317;p4"/>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RESEARCH FOUNDATION</a:t>
            </a:r>
            <a:endParaRPr sz="750" b="0" i="0" u="none" strike="noStrike" cap="none">
              <a:solidFill>
                <a:schemeClr val="dk1"/>
              </a:solidFill>
              <a:latin typeface="Montserrat"/>
              <a:ea typeface="Montserrat"/>
              <a:cs typeface="Montserrat"/>
              <a:sym typeface="Montserrat"/>
            </a:endParaRPr>
          </a:p>
        </p:txBody>
      </p:sp>
      <p:sp>
        <p:nvSpPr>
          <p:cNvPr id="318" name="Google Shape;318;p4"/>
          <p:cNvSpPr/>
          <p:nvPr/>
        </p:nvSpPr>
        <p:spPr>
          <a:xfrm>
            <a:off x="502926" y="786375"/>
            <a:ext cx="107169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A current view of customer reality</a:t>
            </a:r>
            <a:endParaRPr sz="3700" b="0" i="0" u="none" strike="noStrike" cap="none">
              <a:solidFill>
                <a:schemeClr val="dk1"/>
              </a:solidFill>
              <a:latin typeface="Montserrat"/>
              <a:ea typeface="Montserrat"/>
              <a:cs typeface="Montserrat"/>
              <a:sym typeface="Montserrat"/>
            </a:endParaRPr>
          </a:p>
        </p:txBody>
      </p:sp>
      <p:sp>
        <p:nvSpPr>
          <p:cNvPr id="319" name="Google Shape;319;p4"/>
          <p:cNvSpPr/>
          <p:nvPr/>
        </p:nvSpPr>
        <p:spPr>
          <a:xfrm>
            <a:off x="512064" y="1344168"/>
            <a:ext cx="95097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ASUG and smartShift surveyed SAP customers on custom code, S/4HANA, AI, partners, and Clean Core.</a:t>
            </a:r>
            <a:endParaRPr sz="1200" b="0" i="0" u="none" strike="noStrike" cap="none">
              <a:solidFill>
                <a:schemeClr val="dk1"/>
              </a:solidFill>
              <a:latin typeface="Montserrat"/>
              <a:ea typeface="Montserrat"/>
              <a:cs typeface="Montserrat"/>
              <a:sym typeface="Montserrat"/>
            </a:endParaRPr>
          </a:p>
        </p:txBody>
      </p:sp>
      <p:sp>
        <p:nvSpPr>
          <p:cNvPr id="320" name="Google Shape;320;p4"/>
          <p:cNvSpPr/>
          <p:nvPr/>
        </p:nvSpPr>
        <p:spPr>
          <a:xfrm>
            <a:off x="874040" y="3539120"/>
            <a:ext cx="2139600" cy="576000"/>
          </a:xfrm>
          <a:prstGeom prst="rect">
            <a:avLst/>
          </a:prstGeom>
          <a:noFill/>
          <a:ln>
            <a:noFill/>
          </a:ln>
        </p:spPr>
        <p:txBody>
          <a:bodyPr spcFirstLastPara="1" wrap="square" lIns="250" tIns="250" rIns="250" bIns="250" anchor="t" anchorCtr="0">
            <a:noAutofit/>
          </a:bodyPr>
          <a:lstStyle/>
          <a:p>
            <a:pPr marL="0" marR="0" lvl="0" indent="0" algn="ctr" rtl="0">
              <a:lnSpc>
                <a:spcPct val="115000"/>
              </a:lnSpc>
              <a:spcBef>
                <a:spcPts val="0"/>
              </a:spcBef>
              <a:spcAft>
                <a:spcPts val="0"/>
              </a:spcAft>
              <a:buClr>
                <a:srgbClr val="546173"/>
              </a:buClr>
              <a:buSzPts val="1020"/>
              <a:buFont typeface="Arial"/>
              <a:buNone/>
            </a:pPr>
            <a:r>
              <a:rPr lang="en-US" sz="1320" b="0" i="0" u="none" strike="noStrike" cap="none">
                <a:solidFill>
                  <a:schemeClr val="dk1"/>
                </a:solidFill>
                <a:latin typeface="Montserrat"/>
                <a:ea typeface="Montserrat"/>
                <a:cs typeface="Montserrat"/>
                <a:sym typeface="Montserrat"/>
              </a:rPr>
              <a:t>ASUG member respondents in the 2026 research wave</a:t>
            </a:r>
            <a:endParaRPr sz="1320" b="0" i="0" u="none" strike="noStrike" cap="none">
              <a:solidFill>
                <a:schemeClr val="dk1"/>
              </a:solidFill>
              <a:latin typeface="Montserrat"/>
              <a:ea typeface="Montserrat"/>
              <a:cs typeface="Montserrat"/>
              <a:sym typeface="Montserrat"/>
            </a:endParaRPr>
          </a:p>
        </p:txBody>
      </p:sp>
      <p:sp>
        <p:nvSpPr>
          <p:cNvPr id="321" name="Google Shape;321;p4"/>
          <p:cNvSpPr/>
          <p:nvPr/>
        </p:nvSpPr>
        <p:spPr>
          <a:xfrm>
            <a:off x="4981560" y="3539120"/>
            <a:ext cx="2200000" cy="576000"/>
          </a:xfrm>
          <a:prstGeom prst="rect">
            <a:avLst/>
          </a:prstGeom>
          <a:noFill/>
          <a:ln>
            <a:noFill/>
          </a:ln>
        </p:spPr>
        <p:txBody>
          <a:bodyPr spcFirstLastPara="1" wrap="square" lIns="250" tIns="250" rIns="250" bIns="250" anchor="t" anchorCtr="0">
            <a:noAutofit/>
          </a:bodyPr>
          <a:lstStyle/>
          <a:p>
            <a:pPr marL="0" marR="0" lvl="0" indent="0" algn="ctr" rtl="0">
              <a:lnSpc>
                <a:spcPct val="115000"/>
              </a:lnSpc>
              <a:spcBef>
                <a:spcPts val="0"/>
              </a:spcBef>
              <a:spcAft>
                <a:spcPts val="0"/>
              </a:spcAft>
              <a:buClr>
                <a:srgbClr val="546173"/>
              </a:buClr>
              <a:buSzPts val="1020"/>
              <a:buFont typeface="Arial"/>
              <a:buNone/>
            </a:pPr>
            <a:r>
              <a:rPr lang="en-US" sz="1320" b="0" i="0" u="none" strike="noStrike" cap="none">
                <a:solidFill>
                  <a:schemeClr val="dk1"/>
                </a:solidFill>
                <a:latin typeface="Montserrat"/>
                <a:ea typeface="Montserrat"/>
                <a:cs typeface="Montserrat"/>
                <a:sym typeface="Montserrat"/>
              </a:rPr>
              <a:t>Build and run custom ABAP code to extend </a:t>
            </a:r>
            <a:endParaRPr sz="1320" b="0" i="0" u="none" strike="noStrike" cap="none">
              <a:solidFill>
                <a:schemeClr val="dk1"/>
              </a:solidFill>
              <a:latin typeface="Montserrat"/>
              <a:ea typeface="Montserrat"/>
              <a:cs typeface="Montserrat"/>
              <a:sym typeface="Montserrat"/>
            </a:endParaRPr>
          </a:p>
          <a:p>
            <a:pPr marL="0" marR="0" lvl="0" indent="0" algn="ctr" rtl="0">
              <a:lnSpc>
                <a:spcPct val="115000"/>
              </a:lnSpc>
              <a:spcBef>
                <a:spcPts val="0"/>
              </a:spcBef>
              <a:spcAft>
                <a:spcPts val="0"/>
              </a:spcAft>
              <a:buClr>
                <a:srgbClr val="546173"/>
              </a:buClr>
              <a:buSzPts val="1020"/>
              <a:buFont typeface="Arial"/>
              <a:buNone/>
            </a:pPr>
            <a:r>
              <a:rPr lang="en-US" sz="1320" b="0" i="0" u="none" strike="noStrike" cap="none">
                <a:solidFill>
                  <a:schemeClr val="dk1"/>
                </a:solidFill>
                <a:latin typeface="Montserrat"/>
                <a:ea typeface="Montserrat"/>
                <a:cs typeface="Montserrat"/>
                <a:sym typeface="Montserrat"/>
              </a:rPr>
              <a:t>SAP applications</a:t>
            </a:r>
            <a:endParaRPr sz="1320" b="0" i="0" u="none" strike="noStrike" cap="none">
              <a:solidFill>
                <a:schemeClr val="dk1"/>
              </a:solidFill>
              <a:latin typeface="Montserrat"/>
              <a:ea typeface="Montserrat"/>
              <a:cs typeface="Montserrat"/>
              <a:sym typeface="Montserrat"/>
            </a:endParaRPr>
          </a:p>
        </p:txBody>
      </p:sp>
      <p:sp>
        <p:nvSpPr>
          <p:cNvPr id="322" name="Google Shape;322;p4"/>
          <p:cNvSpPr/>
          <p:nvPr/>
        </p:nvSpPr>
        <p:spPr>
          <a:xfrm>
            <a:off x="8904060" y="3539120"/>
            <a:ext cx="2200000" cy="576000"/>
          </a:xfrm>
          <a:prstGeom prst="rect">
            <a:avLst/>
          </a:prstGeom>
          <a:noFill/>
          <a:ln>
            <a:noFill/>
          </a:ln>
        </p:spPr>
        <p:txBody>
          <a:bodyPr spcFirstLastPara="1" wrap="square" lIns="250" tIns="250" rIns="250" bIns="250" anchor="t" anchorCtr="0">
            <a:noAutofit/>
          </a:bodyPr>
          <a:lstStyle/>
          <a:p>
            <a:pPr marL="0" marR="0" lvl="0" indent="0" algn="ctr" rtl="0">
              <a:lnSpc>
                <a:spcPct val="115000"/>
              </a:lnSpc>
              <a:spcBef>
                <a:spcPts val="0"/>
              </a:spcBef>
              <a:spcAft>
                <a:spcPts val="0"/>
              </a:spcAft>
              <a:buClr>
                <a:srgbClr val="546173"/>
              </a:buClr>
              <a:buSzPts val="1020"/>
              <a:buFont typeface="Arial"/>
              <a:buNone/>
            </a:pPr>
            <a:r>
              <a:rPr lang="en-US" sz="1320" b="0" i="0" u="none" strike="noStrike" cap="none">
                <a:solidFill>
                  <a:schemeClr val="dk1"/>
                </a:solidFill>
                <a:latin typeface="Montserrat"/>
                <a:ea typeface="Montserrat"/>
                <a:cs typeface="Montserrat"/>
                <a:sym typeface="Montserrat"/>
              </a:rPr>
              <a:t>Year of ASUG and smartShift research collaboration</a:t>
            </a:r>
            <a:endParaRPr sz="1320" b="0" i="0" u="none" strike="noStrike" cap="none">
              <a:solidFill>
                <a:schemeClr val="dk1"/>
              </a:solidFill>
              <a:latin typeface="Montserrat"/>
              <a:ea typeface="Montserrat"/>
              <a:cs typeface="Montserrat"/>
              <a:sym typeface="Montserrat"/>
            </a:endParaRPr>
          </a:p>
        </p:txBody>
      </p:sp>
      <p:sp>
        <p:nvSpPr>
          <p:cNvPr id="323" name="Google Shape;323;p4"/>
          <p:cNvSpPr/>
          <p:nvPr/>
        </p:nvSpPr>
        <p:spPr>
          <a:xfrm>
            <a:off x="502925" y="4887825"/>
            <a:ext cx="10561500" cy="502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900"/>
              <a:buFont typeface="Play"/>
              <a:buNone/>
            </a:pPr>
            <a:r>
              <a:rPr lang="en-US" sz="1800" b="1" i="0" u="none" strike="noStrike" cap="none">
                <a:solidFill>
                  <a:schemeClr val="accent1"/>
                </a:solidFill>
                <a:latin typeface="Montserrat"/>
                <a:ea typeface="Montserrat"/>
                <a:cs typeface="Montserrat"/>
                <a:sym typeface="Montserrat"/>
              </a:rPr>
              <a:t>The research shows a clear pattern: custom code is moving from a migration workstream to a strategic, ongoing modernization discipline.</a:t>
            </a:r>
            <a:endParaRPr sz="1800" b="0" i="0" u="none" strike="noStrike" cap="none">
              <a:solidFill>
                <a:schemeClr val="accent1"/>
              </a:solidFill>
              <a:latin typeface="Montserrat"/>
              <a:ea typeface="Montserrat"/>
              <a:cs typeface="Montserrat"/>
              <a:sym typeface="Montserrat"/>
            </a:endParaRPr>
          </a:p>
        </p:txBody>
      </p:sp>
      <p:sp>
        <p:nvSpPr>
          <p:cNvPr id="324" name="Google Shape;324;p4"/>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
        <p:nvSpPr>
          <p:cNvPr id="325" name="Google Shape;325;p4"/>
          <p:cNvSpPr/>
          <p:nvPr/>
        </p:nvSpPr>
        <p:spPr>
          <a:xfrm>
            <a:off x="1425140" y="2323107"/>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168</a:t>
            </a:r>
            <a:endParaRPr sz="2200" b="0" i="0" u="none" strike="noStrike" cap="none">
              <a:solidFill>
                <a:schemeClr val="dk1"/>
              </a:solidFill>
              <a:latin typeface="Montserrat"/>
              <a:ea typeface="Montserrat"/>
              <a:cs typeface="Montserrat"/>
              <a:sym typeface="Montserrat"/>
            </a:endParaRPr>
          </a:p>
        </p:txBody>
      </p:sp>
      <p:sp>
        <p:nvSpPr>
          <p:cNvPr id="326" name="Google Shape;326;p4"/>
          <p:cNvSpPr/>
          <p:nvPr/>
        </p:nvSpPr>
        <p:spPr>
          <a:xfrm>
            <a:off x="5562860" y="2323107"/>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94%</a:t>
            </a:r>
            <a:endParaRPr sz="2200" b="0" i="0" u="none" strike="noStrike" cap="none">
              <a:solidFill>
                <a:schemeClr val="dk1"/>
              </a:solidFill>
              <a:latin typeface="Montserrat"/>
              <a:ea typeface="Montserrat"/>
              <a:cs typeface="Montserrat"/>
              <a:sym typeface="Montserrat"/>
            </a:endParaRPr>
          </a:p>
        </p:txBody>
      </p:sp>
      <p:sp>
        <p:nvSpPr>
          <p:cNvPr id="327" name="Google Shape;327;p4"/>
          <p:cNvSpPr/>
          <p:nvPr/>
        </p:nvSpPr>
        <p:spPr>
          <a:xfrm>
            <a:off x="9484760" y="2323107"/>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3rd</a:t>
            </a:r>
            <a:endParaRPr sz="2200" b="0" i="0" u="none" strike="noStrike" cap="none">
              <a:solidFill>
                <a:schemeClr val="dk1"/>
              </a:solidFill>
              <a:latin typeface="Montserrat"/>
              <a:ea typeface="Montserrat"/>
              <a:cs typeface="Montserrat"/>
              <a:sym typeface="Montserrat"/>
            </a:endParaRPr>
          </a:p>
        </p:txBody>
      </p:sp>
      <p:sp>
        <p:nvSpPr>
          <p:cNvPr id="328" name="Google Shape;328;p4"/>
          <p:cNvSpPr/>
          <p:nvPr/>
        </p:nvSpPr>
        <p:spPr>
          <a:xfrm>
            <a:off x="502925" y="5493742"/>
            <a:ext cx="11204400" cy="42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1" u="none" strike="noStrike" cap="none">
                <a:solidFill>
                  <a:schemeClr val="dk1"/>
                </a:solidFill>
                <a:latin typeface="Montserrat"/>
                <a:ea typeface="Montserrat"/>
                <a:cs typeface="Montserrat"/>
                <a:sym typeface="Montserrat"/>
              </a:rPr>
              <a:t>This reflects the ASUG community specifically — a group that tends to be further along than the broader global SAP installed base.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409afd162d3_0_62"/>
          <p:cNvSpPr/>
          <p:nvPr/>
        </p:nvSpPr>
        <p:spPr>
          <a:xfrm>
            <a:off x="0" y="5628975"/>
            <a:ext cx="12192000" cy="7293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35" name="Google Shape;335;g409afd162d3_0_62"/>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YEARS OF RESEARCH</a:t>
            </a:r>
            <a:endParaRPr sz="750" b="0" i="0" u="none" strike="noStrike" cap="none">
              <a:solidFill>
                <a:schemeClr val="dk1"/>
              </a:solidFill>
              <a:latin typeface="Montserrat"/>
              <a:ea typeface="Montserrat"/>
              <a:cs typeface="Montserrat"/>
              <a:sym typeface="Montserrat"/>
            </a:endParaRPr>
          </a:p>
        </p:txBody>
      </p:sp>
      <p:sp>
        <p:nvSpPr>
          <p:cNvPr id="336" name="Google Shape;336;g409afd162d3_0_62"/>
          <p:cNvSpPr/>
          <p:nvPr/>
        </p:nvSpPr>
        <p:spPr>
          <a:xfrm>
            <a:off x="502926" y="786375"/>
            <a:ext cx="109329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What has changed — and what has not</a:t>
            </a:r>
            <a:endParaRPr sz="3700" b="1" i="0" u="none" strike="noStrike" cap="none">
              <a:solidFill>
                <a:srgbClr val="071A33"/>
              </a:solidFill>
              <a:latin typeface="Montserrat"/>
              <a:ea typeface="Montserrat"/>
              <a:cs typeface="Montserrat"/>
              <a:sym typeface="Montserrat"/>
            </a:endParaRPr>
          </a:p>
          <a:p>
            <a:pPr marL="0" marR="0" lvl="0" indent="0" algn="l" rtl="0">
              <a:lnSpc>
                <a:spcPct val="100000"/>
              </a:lnSpc>
              <a:spcBef>
                <a:spcPts val="0"/>
              </a:spcBef>
              <a:spcAft>
                <a:spcPts val="0"/>
              </a:spcAft>
              <a:buClr>
                <a:srgbClr val="071A33"/>
              </a:buClr>
              <a:buSzPts val="2300"/>
              <a:buFont typeface="Play"/>
              <a:buNone/>
            </a:pPr>
            <a:endParaRPr sz="3700" b="1" i="0" u="none" strike="noStrike" cap="none">
              <a:solidFill>
                <a:srgbClr val="071A33"/>
              </a:solidFill>
              <a:latin typeface="Montserrat"/>
              <a:ea typeface="Montserrat"/>
              <a:cs typeface="Montserrat"/>
              <a:sym typeface="Montserrat"/>
            </a:endParaRPr>
          </a:p>
        </p:txBody>
      </p:sp>
      <p:sp>
        <p:nvSpPr>
          <p:cNvPr id="337" name="Google Shape;337;g409afd162d3_0_62"/>
          <p:cNvSpPr/>
          <p:nvPr/>
        </p:nvSpPr>
        <p:spPr>
          <a:xfrm>
            <a:off x="512077" y="1385619"/>
            <a:ext cx="10932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The research pattern is more important than any single data point.</a:t>
            </a:r>
            <a:endParaRPr sz="1200" b="0" i="0" u="none" strike="noStrike" cap="none">
              <a:solidFill>
                <a:schemeClr val="dk1"/>
              </a:solidFill>
              <a:latin typeface="Montserrat"/>
              <a:ea typeface="Montserrat"/>
              <a:cs typeface="Montserrat"/>
              <a:sym typeface="Montserrat"/>
            </a:endParaRPr>
          </a:p>
          <a:p>
            <a:pPr marL="0" marR="0" lvl="0" indent="0" algn="l" rtl="0">
              <a:lnSpc>
                <a:spcPct val="100000"/>
              </a:lnSpc>
              <a:spcBef>
                <a:spcPts val="0"/>
              </a:spcBef>
              <a:spcAft>
                <a:spcPts val="0"/>
              </a:spcAft>
              <a:buClr>
                <a:srgbClr val="546173"/>
              </a:buClr>
              <a:buSzPts val="1150"/>
              <a:buFont typeface="Arial"/>
              <a:buNone/>
            </a:pPr>
            <a:endParaRPr sz="1200" b="0" i="0" u="none" strike="noStrike" cap="none">
              <a:solidFill>
                <a:schemeClr val="dk1"/>
              </a:solidFill>
              <a:latin typeface="Montserrat"/>
              <a:ea typeface="Montserrat"/>
              <a:cs typeface="Montserrat"/>
              <a:sym typeface="Montserrat"/>
            </a:endParaRPr>
          </a:p>
        </p:txBody>
      </p:sp>
      <p:grpSp>
        <p:nvGrpSpPr>
          <p:cNvPr id="338" name="Google Shape;338;g409afd162d3_0_62"/>
          <p:cNvGrpSpPr/>
          <p:nvPr/>
        </p:nvGrpSpPr>
        <p:grpSpPr>
          <a:xfrm>
            <a:off x="948595" y="1940538"/>
            <a:ext cx="10195510" cy="808100"/>
            <a:chOff x="948595" y="1940538"/>
            <a:chExt cx="10195510" cy="808100"/>
          </a:xfrm>
        </p:grpSpPr>
        <p:sp>
          <p:nvSpPr>
            <p:cNvPr id="339" name="Google Shape;339;g409afd162d3_0_62"/>
            <p:cNvSpPr/>
            <p:nvPr/>
          </p:nvSpPr>
          <p:spPr>
            <a:xfrm>
              <a:off x="948595" y="1940538"/>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ontserrat"/>
                  <a:ea typeface="Montserrat"/>
                  <a:cs typeface="Montserrat"/>
                  <a:sym typeface="Montserrat"/>
                </a:rPr>
                <a:t>1</a:t>
              </a:r>
              <a:endParaRPr sz="1800" b="0" i="0" u="none" strike="noStrike" cap="none">
                <a:solidFill>
                  <a:schemeClr val="lt1"/>
                </a:solidFill>
                <a:latin typeface="Montserrat"/>
                <a:ea typeface="Montserrat"/>
                <a:cs typeface="Montserrat"/>
                <a:sym typeface="Montserrat"/>
              </a:endParaRPr>
            </a:p>
          </p:txBody>
        </p:sp>
        <p:sp>
          <p:nvSpPr>
            <p:cNvPr id="340" name="Google Shape;340;g409afd162d3_0_62"/>
            <p:cNvSpPr/>
            <p:nvPr/>
          </p:nvSpPr>
          <p:spPr>
            <a:xfrm>
              <a:off x="1634405" y="1948538"/>
              <a:ext cx="9509700" cy="800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500"/>
                <a:buFont typeface="Arial"/>
                <a:buNone/>
              </a:pPr>
              <a:r>
                <a:rPr lang="en-US" sz="1500" b="1" i="0" u="none" strike="noStrike" cap="none">
                  <a:solidFill>
                    <a:schemeClr val="dk1"/>
                  </a:solidFill>
                  <a:latin typeface="Montserrat"/>
                  <a:ea typeface="Montserrat"/>
                  <a:cs typeface="Montserrat"/>
                  <a:sym typeface="Montserrat"/>
                </a:rPr>
                <a:t>The market has moved from planning into execution</a:t>
              </a:r>
              <a:endParaRPr sz="1500" b="1" i="0" u="none" strike="noStrike" cap="none">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1200"/>
                <a:buFont typeface="Arial"/>
                <a:buNone/>
              </a:pPr>
              <a:r>
                <a:rPr lang="en-US" sz="1200" b="0" i="0" u="none" strike="noStrike" cap="none">
                  <a:solidFill>
                    <a:schemeClr val="dk1"/>
                  </a:solidFill>
                  <a:latin typeface="Montserrat"/>
                  <a:ea typeface="Montserrat"/>
                  <a:cs typeface="Montserrat"/>
                  <a:sym typeface="Montserrat"/>
                </a:rPr>
                <a:t>The question is shifting from “when do we move?” to “how well are we executing?”</a:t>
              </a:r>
              <a:endParaRPr sz="1200" b="1" i="0" u="none" strike="noStrike" cap="none">
                <a:solidFill>
                  <a:schemeClr val="dk1"/>
                </a:solidFill>
                <a:latin typeface="Montserrat"/>
                <a:ea typeface="Montserrat"/>
                <a:cs typeface="Montserrat"/>
                <a:sym typeface="Montserrat"/>
              </a:endParaRPr>
            </a:p>
            <a:p>
              <a:pPr marL="0" marR="0" lvl="0" indent="0" algn="l" rtl="0">
                <a:lnSpc>
                  <a:spcPct val="110000"/>
                </a:lnSpc>
                <a:spcBef>
                  <a:spcPts val="0"/>
                </a:spcBef>
                <a:spcAft>
                  <a:spcPts val="0"/>
                </a:spcAft>
                <a:buClr>
                  <a:srgbClr val="000000"/>
                </a:buClr>
                <a:buSzPts val="1500"/>
                <a:buFont typeface="Arial"/>
                <a:buNone/>
              </a:pPr>
              <a:endParaRPr sz="1500" b="1" i="0" u="none" strike="noStrike" cap="none">
                <a:solidFill>
                  <a:schemeClr val="dk1"/>
                </a:solidFill>
                <a:latin typeface="Montserrat"/>
                <a:ea typeface="Montserrat"/>
                <a:cs typeface="Montserrat"/>
                <a:sym typeface="Montserrat"/>
              </a:endParaRPr>
            </a:p>
          </p:txBody>
        </p:sp>
      </p:grpSp>
      <p:grpSp>
        <p:nvGrpSpPr>
          <p:cNvPr id="341" name="Google Shape;341;g409afd162d3_0_62"/>
          <p:cNvGrpSpPr/>
          <p:nvPr/>
        </p:nvGrpSpPr>
        <p:grpSpPr>
          <a:xfrm>
            <a:off x="948595" y="2689897"/>
            <a:ext cx="10843205" cy="808112"/>
            <a:chOff x="948595" y="2590588"/>
            <a:chExt cx="10843205" cy="808112"/>
          </a:xfrm>
        </p:grpSpPr>
        <p:sp>
          <p:nvSpPr>
            <p:cNvPr id="342" name="Google Shape;342;g409afd162d3_0_62"/>
            <p:cNvSpPr/>
            <p:nvPr/>
          </p:nvSpPr>
          <p:spPr>
            <a:xfrm>
              <a:off x="948595" y="2590588"/>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ontserrat"/>
                  <a:ea typeface="Montserrat"/>
                  <a:cs typeface="Montserrat"/>
                  <a:sym typeface="Montserrat"/>
                </a:rPr>
                <a:t>2</a:t>
              </a:r>
              <a:endParaRPr sz="1800" b="0" i="0" u="none" strike="noStrike" cap="none">
                <a:solidFill>
                  <a:schemeClr val="lt1"/>
                </a:solidFill>
                <a:latin typeface="Montserrat"/>
                <a:ea typeface="Montserrat"/>
                <a:cs typeface="Montserrat"/>
                <a:sym typeface="Montserrat"/>
              </a:endParaRPr>
            </a:p>
          </p:txBody>
        </p:sp>
        <p:sp>
          <p:nvSpPr>
            <p:cNvPr id="343" name="Google Shape;343;g409afd162d3_0_62"/>
            <p:cNvSpPr/>
            <p:nvPr/>
          </p:nvSpPr>
          <p:spPr>
            <a:xfrm>
              <a:off x="1634400" y="2598600"/>
              <a:ext cx="10157400" cy="800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500"/>
                <a:buFont typeface="Arial"/>
                <a:buNone/>
              </a:pPr>
              <a:r>
                <a:rPr lang="en-US" sz="1500" b="1" i="0" u="none" strike="noStrike" cap="none">
                  <a:solidFill>
                    <a:schemeClr val="dk1"/>
                  </a:solidFill>
                  <a:latin typeface="Montserrat"/>
                  <a:ea typeface="Montserrat"/>
                  <a:cs typeface="Montserrat"/>
                  <a:sym typeface="Montserrat"/>
                </a:rPr>
                <a:t>Custom code is still coming forward</a:t>
              </a:r>
              <a:endParaRPr sz="1500" b="1" i="0" u="none" strike="noStrike" cap="none">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1200"/>
                <a:buFont typeface="Arial"/>
                <a:buNone/>
              </a:pPr>
              <a:r>
                <a:rPr lang="en-US" sz="1200" b="0" i="0" u="none" strike="noStrike" cap="none">
                  <a:solidFill>
                    <a:schemeClr val="dk1"/>
                  </a:solidFill>
                  <a:latin typeface="Montserrat"/>
                  <a:ea typeface="Montserrat"/>
                  <a:cs typeface="Montserrat"/>
                  <a:sym typeface="Montserrat"/>
                </a:rPr>
                <a:t>Clean Core has not made custom code disappear; it has raised the bar for understanding and governance</a:t>
              </a:r>
              <a:endParaRPr sz="1200" b="1" i="0" u="none" strike="noStrike" cap="none">
                <a:solidFill>
                  <a:schemeClr val="dk1"/>
                </a:solidFill>
                <a:latin typeface="Montserrat"/>
                <a:ea typeface="Montserrat"/>
                <a:cs typeface="Montserrat"/>
                <a:sym typeface="Montserrat"/>
              </a:endParaRPr>
            </a:p>
            <a:p>
              <a:pPr marL="0" marR="0" lvl="0" indent="0" algn="l" rtl="0">
                <a:lnSpc>
                  <a:spcPct val="110000"/>
                </a:lnSpc>
                <a:spcBef>
                  <a:spcPts val="0"/>
                </a:spcBef>
                <a:spcAft>
                  <a:spcPts val="0"/>
                </a:spcAft>
                <a:buClr>
                  <a:srgbClr val="000000"/>
                </a:buClr>
                <a:buSzPts val="1500"/>
                <a:buFont typeface="Arial"/>
                <a:buNone/>
              </a:pPr>
              <a:endParaRPr sz="1500" b="1" i="0" u="none" strike="noStrike" cap="none">
                <a:solidFill>
                  <a:schemeClr val="dk1"/>
                </a:solidFill>
                <a:latin typeface="Montserrat"/>
                <a:ea typeface="Montserrat"/>
                <a:cs typeface="Montserrat"/>
                <a:sym typeface="Montserrat"/>
              </a:endParaRPr>
            </a:p>
          </p:txBody>
        </p:sp>
      </p:grpSp>
      <p:grpSp>
        <p:nvGrpSpPr>
          <p:cNvPr id="344" name="Google Shape;344;g409afd162d3_0_62"/>
          <p:cNvGrpSpPr/>
          <p:nvPr/>
        </p:nvGrpSpPr>
        <p:grpSpPr>
          <a:xfrm>
            <a:off x="948595" y="3439269"/>
            <a:ext cx="10195510" cy="808100"/>
            <a:chOff x="948595" y="3144875"/>
            <a:chExt cx="10195510" cy="808100"/>
          </a:xfrm>
        </p:grpSpPr>
        <p:sp>
          <p:nvSpPr>
            <p:cNvPr id="345" name="Google Shape;345;g409afd162d3_0_62"/>
            <p:cNvSpPr/>
            <p:nvPr/>
          </p:nvSpPr>
          <p:spPr>
            <a:xfrm>
              <a:off x="948595" y="3144875"/>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ontserrat"/>
                  <a:ea typeface="Montserrat"/>
                  <a:cs typeface="Montserrat"/>
                  <a:sym typeface="Montserrat"/>
                </a:rPr>
                <a:t>3</a:t>
              </a:r>
              <a:endParaRPr sz="1800" b="0" i="0" u="none" strike="noStrike" cap="none">
                <a:solidFill>
                  <a:schemeClr val="lt1"/>
                </a:solidFill>
                <a:latin typeface="Montserrat"/>
                <a:ea typeface="Montserrat"/>
                <a:cs typeface="Montserrat"/>
                <a:sym typeface="Montserrat"/>
              </a:endParaRPr>
            </a:p>
          </p:txBody>
        </p:sp>
        <p:sp>
          <p:nvSpPr>
            <p:cNvPr id="346" name="Google Shape;346;g409afd162d3_0_62"/>
            <p:cNvSpPr/>
            <p:nvPr/>
          </p:nvSpPr>
          <p:spPr>
            <a:xfrm>
              <a:off x="1634405" y="3152875"/>
              <a:ext cx="9509700" cy="800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500"/>
                <a:buFont typeface="Arial"/>
                <a:buNone/>
              </a:pPr>
              <a:r>
                <a:rPr lang="en-US" sz="1500" b="1" i="0" u="none" strike="noStrike" cap="none">
                  <a:solidFill>
                    <a:schemeClr val="dk1"/>
                  </a:solidFill>
                  <a:latin typeface="Montserrat"/>
                  <a:ea typeface="Montserrat"/>
                  <a:cs typeface="Montserrat"/>
                  <a:sym typeface="Montserrat"/>
                </a:rPr>
                <a:t>Execution risks are becoming more visible</a:t>
              </a:r>
              <a:endParaRPr sz="1500" b="1" i="0" u="none" strike="noStrike" cap="none">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1200"/>
                <a:buFont typeface="Arial"/>
                <a:buNone/>
              </a:pPr>
              <a:r>
                <a:rPr lang="en-US" sz="1200" b="0" i="0" u="none" strike="noStrike" cap="none">
                  <a:solidFill>
                    <a:schemeClr val="dk1"/>
                  </a:solidFill>
                  <a:latin typeface="Montserrat"/>
                  <a:ea typeface="Montserrat"/>
                  <a:cs typeface="Montserrat"/>
                  <a:sym typeface="Montserrat"/>
                </a:rPr>
                <a:t>Testing, documentation, integration, and scope uncertainty intensify once programs move from planning to delivery</a:t>
              </a:r>
              <a:endParaRPr sz="1200" b="1" i="0" u="none" strike="noStrike" cap="none">
                <a:solidFill>
                  <a:schemeClr val="dk1"/>
                </a:solidFill>
                <a:latin typeface="Montserrat"/>
                <a:ea typeface="Montserrat"/>
                <a:cs typeface="Montserrat"/>
                <a:sym typeface="Montserrat"/>
              </a:endParaRPr>
            </a:p>
            <a:p>
              <a:pPr marL="0" marR="0" lvl="0" indent="0" algn="l" rtl="0">
                <a:lnSpc>
                  <a:spcPct val="110000"/>
                </a:lnSpc>
                <a:spcBef>
                  <a:spcPts val="0"/>
                </a:spcBef>
                <a:spcAft>
                  <a:spcPts val="0"/>
                </a:spcAft>
                <a:buClr>
                  <a:srgbClr val="000000"/>
                </a:buClr>
                <a:buSzPts val="1500"/>
                <a:buFont typeface="Arial"/>
                <a:buNone/>
              </a:pPr>
              <a:endParaRPr sz="1500" b="1" i="0" u="none" strike="noStrike" cap="none">
                <a:solidFill>
                  <a:schemeClr val="dk1"/>
                </a:solidFill>
                <a:latin typeface="Montserrat"/>
                <a:ea typeface="Montserrat"/>
                <a:cs typeface="Montserrat"/>
                <a:sym typeface="Montserrat"/>
              </a:endParaRPr>
            </a:p>
          </p:txBody>
        </p:sp>
      </p:grpSp>
      <p:sp>
        <p:nvSpPr>
          <p:cNvPr id="347" name="Google Shape;347;g409afd162d3_0_62"/>
          <p:cNvSpPr/>
          <p:nvPr/>
        </p:nvSpPr>
        <p:spPr>
          <a:xfrm>
            <a:off x="868680" y="5847272"/>
            <a:ext cx="1097400" cy="228600"/>
          </a:xfrm>
          <a:prstGeom prst="rect">
            <a:avLst/>
          </a:prstGeom>
          <a:solidFill>
            <a:srgbClr val="1287C9"/>
          </a:solidFill>
          <a:ln>
            <a:noFill/>
          </a:ln>
        </p:spPr>
        <p:txBody>
          <a:bodyPr spcFirstLastPara="1" wrap="square" lIns="250" tIns="250" rIns="250" bIns="250" anchor="ctr" anchorCtr="0">
            <a:noAutofit/>
          </a:bodyPr>
          <a:lstStyle/>
          <a:p>
            <a:pPr marL="0" marR="0" lvl="0" indent="0" algn="ctr" rtl="0">
              <a:lnSpc>
                <a:spcPct val="100000"/>
              </a:lnSpc>
              <a:spcBef>
                <a:spcPts val="0"/>
              </a:spcBef>
              <a:spcAft>
                <a:spcPts val="0"/>
              </a:spcAft>
              <a:buClr>
                <a:srgbClr val="FFFFFF"/>
              </a:buClr>
              <a:buSzPts val="850"/>
              <a:buFont typeface="Arial"/>
              <a:buNone/>
            </a:pPr>
            <a:r>
              <a:rPr lang="en-US" sz="850" b="1" i="0" u="none" strike="noStrike" cap="none">
                <a:solidFill>
                  <a:srgbClr val="FFFFFF"/>
                </a:solidFill>
                <a:latin typeface="Montserrat"/>
                <a:ea typeface="Montserrat"/>
                <a:cs typeface="Montserrat"/>
                <a:sym typeface="Montserrat"/>
              </a:rPr>
              <a:t>Implication</a:t>
            </a:r>
            <a:endParaRPr sz="850" b="0" i="0" u="none" strike="noStrike" cap="none">
              <a:solidFill>
                <a:schemeClr val="dk1"/>
              </a:solidFill>
              <a:latin typeface="Montserrat"/>
              <a:ea typeface="Montserrat"/>
              <a:cs typeface="Montserrat"/>
              <a:sym typeface="Montserrat"/>
            </a:endParaRPr>
          </a:p>
        </p:txBody>
      </p:sp>
      <p:sp>
        <p:nvSpPr>
          <p:cNvPr id="348" name="Google Shape;348;g409afd162d3_0_62"/>
          <p:cNvSpPr/>
          <p:nvPr/>
        </p:nvSpPr>
        <p:spPr>
          <a:xfrm>
            <a:off x="2057400" y="5844421"/>
            <a:ext cx="87783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1350"/>
              <a:buFont typeface="Arial"/>
              <a:buNone/>
            </a:pPr>
            <a:r>
              <a:rPr lang="en-US" sz="1400" b="1" i="0" u="none" strike="noStrike" cap="none">
                <a:solidFill>
                  <a:schemeClr val="accent1"/>
                </a:solidFill>
                <a:latin typeface="Montserrat"/>
                <a:ea typeface="Montserrat"/>
                <a:cs typeface="Montserrat"/>
                <a:sym typeface="Montserrat"/>
              </a:rPr>
              <a:t>Custom code is no longer a one-time cleanup. It is becoming an operating discipline.</a:t>
            </a:r>
            <a:endParaRPr sz="1800" b="0" i="0" u="none" strike="noStrike" cap="none">
              <a:solidFill>
                <a:schemeClr val="accent1"/>
              </a:solidFill>
              <a:latin typeface="Montserrat"/>
              <a:ea typeface="Montserrat"/>
              <a:cs typeface="Montserrat"/>
              <a:sym typeface="Montserrat"/>
            </a:endParaRPr>
          </a:p>
        </p:txBody>
      </p:sp>
      <p:grpSp>
        <p:nvGrpSpPr>
          <p:cNvPr id="349" name="Google Shape;349;g409afd162d3_0_62"/>
          <p:cNvGrpSpPr/>
          <p:nvPr/>
        </p:nvGrpSpPr>
        <p:grpSpPr>
          <a:xfrm>
            <a:off x="948595" y="4188628"/>
            <a:ext cx="10195510" cy="808100"/>
            <a:chOff x="948595" y="4182050"/>
            <a:chExt cx="10195510" cy="808100"/>
          </a:xfrm>
        </p:grpSpPr>
        <p:sp>
          <p:nvSpPr>
            <p:cNvPr id="350" name="Google Shape;350;g409afd162d3_0_62"/>
            <p:cNvSpPr/>
            <p:nvPr/>
          </p:nvSpPr>
          <p:spPr>
            <a:xfrm>
              <a:off x="948595" y="4182050"/>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ontserrat"/>
                  <a:ea typeface="Montserrat"/>
                  <a:cs typeface="Montserrat"/>
                  <a:sym typeface="Montserrat"/>
                </a:rPr>
                <a:t>4</a:t>
              </a:r>
              <a:endParaRPr sz="1800" b="0" i="0" u="none" strike="noStrike" cap="none">
                <a:solidFill>
                  <a:schemeClr val="lt1"/>
                </a:solidFill>
                <a:latin typeface="Montserrat"/>
                <a:ea typeface="Montserrat"/>
                <a:cs typeface="Montserrat"/>
                <a:sym typeface="Montserrat"/>
              </a:endParaRPr>
            </a:p>
          </p:txBody>
        </p:sp>
        <p:sp>
          <p:nvSpPr>
            <p:cNvPr id="351" name="Google Shape;351;g409afd162d3_0_62"/>
            <p:cNvSpPr/>
            <p:nvPr/>
          </p:nvSpPr>
          <p:spPr>
            <a:xfrm>
              <a:off x="1634405" y="4190050"/>
              <a:ext cx="9509700" cy="800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500"/>
                <a:buFont typeface="Arial"/>
                <a:buNone/>
              </a:pPr>
              <a:r>
                <a:rPr lang="en-US" sz="1500" b="1" i="0" u="none" strike="noStrike" cap="none">
                  <a:solidFill>
                    <a:schemeClr val="dk1"/>
                  </a:solidFill>
                  <a:latin typeface="Montserrat"/>
                  <a:ea typeface="Montserrat"/>
                  <a:cs typeface="Montserrat"/>
                  <a:sym typeface="Montserrat"/>
                </a:rPr>
                <a:t>AI interest is rising faster than confidence</a:t>
              </a:r>
              <a:endParaRPr sz="1500" b="1" i="0" u="none" strike="noStrike" cap="none">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1200"/>
                <a:buFont typeface="Arial"/>
                <a:buNone/>
              </a:pPr>
              <a:r>
                <a:rPr lang="en-US" sz="1200" b="0" i="0" u="none" strike="noStrike" cap="none">
                  <a:solidFill>
                    <a:schemeClr val="dk1"/>
                  </a:solidFill>
                  <a:latin typeface="Montserrat"/>
                  <a:ea typeface="Montserrat"/>
                  <a:cs typeface="Montserrat"/>
                  <a:sym typeface="Montserrat"/>
                </a:rPr>
                <a:t>Organizations want AI, but require accuracy, explainability, ROI, and measurable effort reduction</a:t>
              </a:r>
              <a:endParaRPr sz="1200" b="1" i="0" u="none" strike="noStrike" cap="none">
                <a:solidFill>
                  <a:schemeClr val="dk1"/>
                </a:solidFill>
                <a:latin typeface="Montserrat"/>
                <a:ea typeface="Montserrat"/>
                <a:cs typeface="Montserrat"/>
                <a:sym typeface="Montserrat"/>
              </a:endParaRPr>
            </a:p>
            <a:p>
              <a:pPr marL="0" marR="0" lvl="0" indent="0" algn="l" rtl="0">
                <a:lnSpc>
                  <a:spcPct val="110000"/>
                </a:lnSpc>
                <a:spcBef>
                  <a:spcPts val="0"/>
                </a:spcBef>
                <a:spcAft>
                  <a:spcPts val="0"/>
                </a:spcAft>
                <a:buClr>
                  <a:srgbClr val="000000"/>
                </a:buClr>
                <a:buSzPts val="1500"/>
                <a:buFont typeface="Arial"/>
                <a:buNone/>
              </a:pPr>
              <a:endParaRPr sz="1500" b="1" i="0" u="none" strike="noStrike" cap="none">
                <a:solidFill>
                  <a:schemeClr val="dk1"/>
                </a:solidFill>
                <a:latin typeface="Montserrat"/>
                <a:ea typeface="Montserrat"/>
                <a:cs typeface="Montserrat"/>
                <a:sym typeface="Montserrat"/>
              </a:endParaRPr>
            </a:p>
          </p:txBody>
        </p:sp>
      </p:grpSp>
      <p:grpSp>
        <p:nvGrpSpPr>
          <p:cNvPr id="352" name="Google Shape;352;g409afd162d3_0_62"/>
          <p:cNvGrpSpPr/>
          <p:nvPr/>
        </p:nvGrpSpPr>
        <p:grpSpPr>
          <a:xfrm>
            <a:off x="948595" y="4937988"/>
            <a:ext cx="10195505" cy="580408"/>
            <a:chOff x="948595" y="4937988"/>
            <a:chExt cx="10195505" cy="580408"/>
          </a:xfrm>
        </p:grpSpPr>
        <p:sp>
          <p:nvSpPr>
            <p:cNvPr id="353" name="Google Shape;353;g409afd162d3_0_62"/>
            <p:cNvSpPr/>
            <p:nvPr/>
          </p:nvSpPr>
          <p:spPr>
            <a:xfrm>
              <a:off x="948595" y="4937988"/>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ontserrat"/>
                  <a:ea typeface="Montserrat"/>
                  <a:cs typeface="Montserrat"/>
                  <a:sym typeface="Montserrat"/>
                </a:rPr>
                <a:t>5</a:t>
              </a:r>
              <a:endParaRPr sz="1800" b="0" i="0" u="none" strike="noStrike" cap="none">
                <a:solidFill>
                  <a:schemeClr val="lt1"/>
                </a:solidFill>
                <a:latin typeface="Montserrat"/>
                <a:ea typeface="Montserrat"/>
                <a:cs typeface="Montserrat"/>
                <a:sym typeface="Montserrat"/>
              </a:endParaRPr>
            </a:p>
          </p:txBody>
        </p:sp>
        <p:sp>
          <p:nvSpPr>
            <p:cNvPr id="354" name="Google Shape;354;g409afd162d3_0_62"/>
            <p:cNvSpPr/>
            <p:nvPr/>
          </p:nvSpPr>
          <p:spPr>
            <a:xfrm>
              <a:off x="1634400" y="4945996"/>
              <a:ext cx="9509700" cy="5724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500"/>
                <a:buFont typeface="Arial"/>
                <a:buNone/>
              </a:pPr>
              <a:r>
                <a:rPr lang="en-US" sz="1500" b="1" i="0" u="none" strike="noStrike" cap="none">
                  <a:solidFill>
                    <a:schemeClr val="dk1"/>
                  </a:solidFill>
                  <a:latin typeface="Montserrat"/>
                  <a:ea typeface="Montserrat"/>
                  <a:cs typeface="Montserrat"/>
                  <a:sym typeface="Montserrat"/>
                </a:rPr>
                <a:t>Clean Core ambition is ahead of operational maturity</a:t>
              </a:r>
              <a:endParaRPr sz="1500" b="1" i="0" u="none" strike="noStrike" cap="none">
                <a:solidFill>
                  <a:schemeClr val="dk1"/>
                </a:solidFill>
                <a:latin typeface="Montserrat"/>
                <a:ea typeface="Montserrat"/>
                <a:cs typeface="Montserrat"/>
                <a:sym typeface="Montserrat"/>
              </a:endParaRPr>
            </a:p>
            <a:p>
              <a:pPr marL="0" marR="0" lvl="0" indent="0" algn="l" rtl="0">
                <a:lnSpc>
                  <a:spcPct val="110000"/>
                </a:lnSpc>
                <a:spcBef>
                  <a:spcPts val="0"/>
                </a:spcBef>
                <a:spcAft>
                  <a:spcPts val="0"/>
                </a:spcAft>
                <a:buClr>
                  <a:srgbClr val="000000"/>
                </a:buClr>
                <a:buSzPts val="1500"/>
                <a:buFont typeface="Arial"/>
                <a:buNone/>
              </a:pPr>
              <a:r>
                <a:rPr lang="en-US" sz="1200" b="0" i="0" u="none" strike="noStrike" cap="none">
                  <a:solidFill>
                    <a:schemeClr val="dk1"/>
                  </a:solidFill>
                  <a:latin typeface="Montserrat"/>
                  <a:ea typeface="Montserrat"/>
                  <a:cs typeface="Montserrat"/>
                  <a:sym typeface="Montserrat"/>
                </a:rPr>
                <a:t>The intent is there, but consistent practices are still hard to sustain</a:t>
              </a:r>
              <a:endParaRPr sz="1500" b="1" i="0" u="none" strike="noStrike" cap="none">
                <a:solidFill>
                  <a:schemeClr val="dk1"/>
                </a:solidFill>
                <a:latin typeface="Montserrat"/>
                <a:ea typeface="Montserrat"/>
                <a:cs typeface="Montserrat"/>
                <a:sym typeface="Montserrat"/>
              </a:endParaRPr>
            </a:p>
            <a:p>
              <a:pPr marL="0" marR="0" lvl="0" indent="0" algn="l" rtl="0">
                <a:lnSpc>
                  <a:spcPct val="110000"/>
                </a:lnSpc>
                <a:spcBef>
                  <a:spcPts val="0"/>
                </a:spcBef>
                <a:spcAft>
                  <a:spcPts val="0"/>
                </a:spcAft>
                <a:buClr>
                  <a:srgbClr val="000000"/>
                </a:buClr>
                <a:buSzPts val="1500"/>
                <a:buFont typeface="Arial"/>
                <a:buNone/>
              </a:pPr>
              <a:endParaRPr sz="1500" b="1" i="0" u="none" strike="noStrike" cap="none">
                <a:solidFill>
                  <a:schemeClr val="dk1"/>
                </a:solidFill>
                <a:latin typeface="Montserrat"/>
                <a:ea typeface="Montserrat"/>
                <a:cs typeface="Montserrat"/>
                <a:sym typeface="Montserrat"/>
              </a:endParaRPr>
            </a:p>
            <a:p>
              <a:pPr marL="0" marR="0" lvl="0" indent="0" algn="l" rtl="0">
                <a:lnSpc>
                  <a:spcPct val="110000"/>
                </a:lnSpc>
                <a:spcBef>
                  <a:spcPts val="0"/>
                </a:spcBef>
                <a:spcAft>
                  <a:spcPts val="0"/>
                </a:spcAft>
                <a:buClr>
                  <a:srgbClr val="000000"/>
                </a:buClr>
                <a:buSzPts val="1500"/>
                <a:buFont typeface="Arial"/>
                <a:buNone/>
              </a:pPr>
              <a:endParaRPr sz="1500" b="1" i="0" u="none" strike="noStrike" cap="none">
                <a:solidFill>
                  <a:schemeClr val="dk1"/>
                </a:solidFill>
                <a:latin typeface="Montserrat"/>
                <a:ea typeface="Montserrat"/>
                <a:cs typeface="Montserrat"/>
                <a:sym typeface="Montserrat"/>
              </a:endParaRPr>
            </a:p>
            <a:p>
              <a:pPr marL="0" marR="0" lvl="0" indent="0" algn="l" rtl="0">
                <a:lnSpc>
                  <a:spcPct val="110000"/>
                </a:lnSpc>
                <a:spcBef>
                  <a:spcPts val="0"/>
                </a:spcBef>
                <a:spcAft>
                  <a:spcPts val="0"/>
                </a:spcAft>
                <a:buClr>
                  <a:srgbClr val="000000"/>
                </a:buClr>
                <a:buSzPts val="1500"/>
                <a:buFont typeface="Arial"/>
                <a:buNone/>
              </a:pPr>
              <a:endParaRPr sz="1500" b="1" i="0" u="none" strike="noStrike" cap="none">
                <a:solidFill>
                  <a:schemeClr val="dk1"/>
                </a:solidFill>
                <a:latin typeface="Montserrat"/>
                <a:ea typeface="Montserrat"/>
                <a:cs typeface="Montserrat"/>
                <a:sym typeface="Montserra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
          <p:cNvSpPr/>
          <p:nvPr/>
        </p:nvSpPr>
        <p:spPr>
          <a:xfrm>
            <a:off x="0" y="4617725"/>
            <a:ext cx="12192000" cy="17406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61" name="Google Shape;361;p5"/>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TODAY’S DISCUSSION</a:t>
            </a:r>
            <a:endParaRPr sz="750" b="0" i="0" u="none" strike="noStrike" cap="none">
              <a:solidFill>
                <a:schemeClr val="dk1"/>
              </a:solidFill>
              <a:latin typeface="Montserrat"/>
              <a:ea typeface="Montserrat"/>
              <a:cs typeface="Montserrat"/>
              <a:sym typeface="Montserrat"/>
            </a:endParaRPr>
          </a:p>
        </p:txBody>
      </p:sp>
      <p:sp>
        <p:nvSpPr>
          <p:cNvPr id="362" name="Google Shape;362;p5"/>
          <p:cNvSpPr/>
          <p:nvPr/>
        </p:nvSpPr>
        <p:spPr>
          <a:xfrm>
            <a:off x="502920" y="786384"/>
            <a:ext cx="9601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Custom code is now a continuous management challenge</a:t>
            </a:r>
            <a:endParaRPr sz="3700" b="0" i="0" u="none" strike="noStrike" cap="none">
              <a:solidFill>
                <a:schemeClr val="dk1"/>
              </a:solidFill>
              <a:latin typeface="Montserrat"/>
              <a:ea typeface="Montserrat"/>
              <a:cs typeface="Montserrat"/>
              <a:sym typeface="Montserrat"/>
            </a:endParaRPr>
          </a:p>
        </p:txBody>
      </p:sp>
      <p:sp>
        <p:nvSpPr>
          <p:cNvPr id="363" name="Google Shape;363;p5"/>
          <p:cNvSpPr/>
          <p:nvPr/>
        </p:nvSpPr>
        <p:spPr>
          <a:xfrm>
            <a:off x="512064" y="1962422"/>
            <a:ext cx="95097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The goal is not just to get to S/4HANA. It is to modernize what moves forward and keep it future-ready.</a:t>
            </a:r>
            <a:endParaRPr sz="1200" b="0" i="0" u="none" strike="noStrike" cap="none">
              <a:solidFill>
                <a:schemeClr val="dk1"/>
              </a:solidFill>
              <a:latin typeface="Montserrat"/>
              <a:ea typeface="Montserrat"/>
              <a:cs typeface="Montserrat"/>
              <a:sym typeface="Montserrat"/>
            </a:endParaRPr>
          </a:p>
        </p:txBody>
      </p:sp>
      <p:sp>
        <p:nvSpPr>
          <p:cNvPr id="364" name="Google Shape;364;p5"/>
          <p:cNvSpPr/>
          <p:nvPr/>
        </p:nvSpPr>
        <p:spPr>
          <a:xfrm>
            <a:off x="731525" y="2553900"/>
            <a:ext cx="594300" cy="5943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01</a:t>
            </a:r>
            <a:endParaRPr sz="2200" b="0" i="0" u="none" strike="noStrike" cap="none">
              <a:solidFill>
                <a:schemeClr val="dk1"/>
              </a:solidFill>
              <a:latin typeface="Montserrat"/>
              <a:ea typeface="Montserrat"/>
              <a:cs typeface="Montserrat"/>
              <a:sym typeface="Montserrat"/>
            </a:endParaRPr>
          </a:p>
        </p:txBody>
      </p:sp>
      <p:sp>
        <p:nvSpPr>
          <p:cNvPr id="365" name="Google Shape;365;p5"/>
          <p:cNvSpPr/>
          <p:nvPr/>
        </p:nvSpPr>
        <p:spPr>
          <a:xfrm>
            <a:off x="1508760" y="2655424"/>
            <a:ext cx="27432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600"/>
              <a:buFont typeface="Play"/>
              <a:buNone/>
            </a:pPr>
            <a:r>
              <a:rPr lang="en-US" sz="1600" b="1" i="0" u="none" strike="noStrike" cap="none">
                <a:solidFill>
                  <a:srgbClr val="071A33"/>
                </a:solidFill>
                <a:latin typeface="Montserrat"/>
                <a:ea typeface="Montserrat"/>
                <a:cs typeface="Montserrat"/>
                <a:sym typeface="Montserrat"/>
              </a:rPr>
              <a:t>The migration </a:t>
            </a:r>
            <a:endParaRPr sz="1600" b="1" i="0" u="none" strike="noStrike" cap="none">
              <a:solidFill>
                <a:srgbClr val="071A33"/>
              </a:solidFill>
              <a:latin typeface="Montserrat"/>
              <a:ea typeface="Montserrat"/>
              <a:cs typeface="Montserrat"/>
              <a:sym typeface="Montserrat"/>
            </a:endParaRPr>
          </a:p>
          <a:p>
            <a:pPr marL="0" marR="0" lvl="0" indent="0" algn="l" rtl="0">
              <a:lnSpc>
                <a:spcPct val="100000"/>
              </a:lnSpc>
              <a:spcBef>
                <a:spcPts val="0"/>
              </a:spcBef>
              <a:spcAft>
                <a:spcPts val="0"/>
              </a:spcAft>
              <a:buClr>
                <a:srgbClr val="071A33"/>
              </a:buClr>
              <a:buSzPts val="1600"/>
              <a:buFont typeface="Play"/>
              <a:buNone/>
            </a:pPr>
            <a:r>
              <a:rPr lang="en-US" sz="1600" b="1" i="0" u="none" strike="noStrike" cap="none">
                <a:solidFill>
                  <a:srgbClr val="071A33"/>
                </a:solidFill>
                <a:latin typeface="Montserrat"/>
                <a:ea typeface="Montserrat"/>
                <a:cs typeface="Montserrat"/>
                <a:sym typeface="Montserrat"/>
              </a:rPr>
              <a:t>inflection point</a:t>
            </a:r>
            <a:endParaRPr sz="1600" b="0" i="0" u="none" strike="noStrike" cap="none">
              <a:solidFill>
                <a:schemeClr val="dk1"/>
              </a:solidFill>
              <a:latin typeface="Montserrat"/>
              <a:ea typeface="Montserrat"/>
              <a:cs typeface="Montserrat"/>
              <a:sym typeface="Montserrat"/>
            </a:endParaRPr>
          </a:p>
        </p:txBody>
      </p:sp>
      <p:sp>
        <p:nvSpPr>
          <p:cNvPr id="366" name="Google Shape;366;p5"/>
          <p:cNvSpPr/>
          <p:nvPr/>
        </p:nvSpPr>
        <p:spPr>
          <a:xfrm>
            <a:off x="1508750" y="3289982"/>
            <a:ext cx="2450700" cy="13980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46173"/>
              </a:buClr>
              <a:buSzPts val="1100"/>
              <a:buFont typeface="Arial"/>
              <a:buNone/>
            </a:pPr>
            <a:r>
              <a:rPr lang="en-US" sz="1300" b="0" i="0" u="none" strike="noStrike" cap="none">
                <a:solidFill>
                  <a:schemeClr val="dk1"/>
                </a:solidFill>
                <a:latin typeface="Montserrat"/>
                <a:ea typeface="Montserrat"/>
                <a:cs typeface="Montserrat"/>
                <a:sym typeface="Montserrat"/>
              </a:rPr>
              <a:t>Most SAP customers are now live, moving, or planning S/4HANA. Custom code is coming with them.</a:t>
            </a:r>
            <a:endParaRPr sz="1300" b="0" i="0" u="none" strike="noStrike" cap="none">
              <a:solidFill>
                <a:schemeClr val="dk1"/>
              </a:solidFill>
              <a:latin typeface="Montserrat"/>
              <a:ea typeface="Montserrat"/>
              <a:cs typeface="Montserrat"/>
              <a:sym typeface="Montserrat"/>
            </a:endParaRPr>
          </a:p>
        </p:txBody>
      </p:sp>
      <p:sp>
        <p:nvSpPr>
          <p:cNvPr id="367" name="Google Shape;367;p5"/>
          <p:cNvSpPr/>
          <p:nvPr/>
        </p:nvSpPr>
        <p:spPr>
          <a:xfrm>
            <a:off x="4389125" y="2553900"/>
            <a:ext cx="594300" cy="5943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02</a:t>
            </a:r>
            <a:endParaRPr sz="2200" b="0" i="0" u="none" strike="noStrike" cap="none">
              <a:solidFill>
                <a:schemeClr val="dk1"/>
              </a:solidFill>
              <a:latin typeface="Montserrat"/>
              <a:ea typeface="Montserrat"/>
              <a:cs typeface="Montserrat"/>
              <a:sym typeface="Montserrat"/>
            </a:endParaRPr>
          </a:p>
        </p:txBody>
      </p:sp>
      <p:sp>
        <p:nvSpPr>
          <p:cNvPr id="368" name="Google Shape;368;p5"/>
          <p:cNvSpPr/>
          <p:nvPr/>
        </p:nvSpPr>
        <p:spPr>
          <a:xfrm>
            <a:off x="5166360" y="2634995"/>
            <a:ext cx="27432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600"/>
              <a:buFont typeface="Play"/>
              <a:buNone/>
            </a:pPr>
            <a:r>
              <a:rPr lang="en-US" sz="1600" b="1" i="0" u="none" strike="noStrike" cap="none">
                <a:solidFill>
                  <a:srgbClr val="071A33"/>
                </a:solidFill>
                <a:latin typeface="Montserrat"/>
                <a:ea typeface="Montserrat"/>
                <a:cs typeface="Montserrat"/>
                <a:sym typeface="Montserrat"/>
              </a:rPr>
              <a:t>The execution gap</a:t>
            </a:r>
            <a:endParaRPr sz="1600" b="0" i="0" u="none" strike="noStrike" cap="none">
              <a:solidFill>
                <a:schemeClr val="dk1"/>
              </a:solidFill>
              <a:latin typeface="Montserrat"/>
              <a:ea typeface="Montserrat"/>
              <a:cs typeface="Montserrat"/>
              <a:sym typeface="Montserrat"/>
            </a:endParaRPr>
          </a:p>
        </p:txBody>
      </p:sp>
      <p:sp>
        <p:nvSpPr>
          <p:cNvPr id="369" name="Google Shape;369;p5"/>
          <p:cNvSpPr/>
          <p:nvPr/>
        </p:nvSpPr>
        <p:spPr>
          <a:xfrm>
            <a:off x="5166350" y="3289982"/>
            <a:ext cx="2451600" cy="13980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46173"/>
              </a:buClr>
              <a:buSzPts val="1100"/>
              <a:buFont typeface="Arial"/>
              <a:buNone/>
            </a:pPr>
            <a:r>
              <a:rPr lang="en-US" sz="1300" b="0" i="0" u="none" strike="noStrike" cap="none">
                <a:solidFill>
                  <a:schemeClr val="dk1"/>
                </a:solidFill>
                <a:latin typeface="Montserrat"/>
                <a:ea typeface="Montserrat"/>
                <a:cs typeface="Montserrat"/>
                <a:sym typeface="Montserrat"/>
              </a:rPr>
              <a:t>Testing, documentation, integration, and scope risks are intensifying as programs move from planning </a:t>
            </a:r>
            <a:endParaRPr sz="1300" b="0" i="0" u="none" strike="noStrike" cap="none">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Clr>
                <a:srgbClr val="546173"/>
              </a:buClr>
              <a:buSzPts val="1100"/>
              <a:buFont typeface="Arial"/>
              <a:buNone/>
            </a:pPr>
            <a:r>
              <a:rPr lang="en-US" sz="1300" b="0" i="0" u="none" strike="noStrike" cap="none">
                <a:solidFill>
                  <a:schemeClr val="dk1"/>
                </a:solidFill>
                <a:latin typeface="Montserrat"/>
                <a:ea typeface="Montserrat"/>
                <a:cs typeface="Montserrat"/>
                <a:sym typeface="Montserrat"/>
              </a:rPr>
              <a:t>to delivery.</a:t>
            </a:r>
            <a:endParaRPr sz="1300" b="0" i="0" u="none" strike="noStrike" cap="none">
              <a:solidFill>
                <a:schemeClr val="dk1"/>
              </a:solidFill>
              <a:latin typeface="Montserrat"/>
              <a:ea typeface="Montserrat"/>
              <a:cs typeface="Montserrat"/>
              <a:sym typeface="Montserrat"/>
            </a:endParaRPr>
          </a:p>
        </p:txBody>
      </p:sp>
      <p:sp>
        <p:nvSpPr>
          <p:cNvPr id="370" name="Google Shape;370;p5"/>
          <p:cNvSpPr/>
          <p:nvPr/>
        </p:nvSpPr>
        <p:spPr>
          <a:xfrm>
            <a:off x="8046725" y="2553900"/>
            <a:ext cx="594300" cy="5943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03</a:t>
            </a:r>
            <a:endParaRPr sz="2200" b="0" i="0" u="none" strike="noStrike" cap="none">
              <a:solidFill>
                <a:schemeClr val="dk1"/>
              </a:solidFill>
              <a:latin typeface="Montserrat"/>
              <a:ea typeface="Montserrat"/>
              <a:cs typeface="Montserrat"/>
              <a:sym typeface="Montserrat"/>
            </a:endParaRPr>
          </a:p>
        </p:txBody>
      </p:sp>
      <p:sp>
        <p:nvSpPr>
          <p:cNvPr id="371" name="Google Shape;371;p5"/>
          <p:cNvSpPr/>
          <p:nvPr/>
        </p:nvSpPr>
        <p:spPr>
          <a:xfrm>
            <a:off x="8823960" y="2655424"/>
            <a:ext cx="2743200" cy="411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600"/>
              <a:buFont typeface="Play"/>
              <a:buNone/>
            </a:pPr>
            <a:r>
              <a:rPr lang="en-US" sz="1600" b="1" i="0" u="none" strike="noStrike" cap="none">
                <a:solidFill>
                  <a:srgbClr val="071A33"/>
                </a:solidFill>
                <a:latin typeface="Montserrat"/>
                <a:ea typeface="Montserrat"/>
                <a:cs typeface="Montserrat"/>
                <a:sym typeface="Montserrat"/>
              </a:rPr>
              <a:t>The next </a:t>
            </a:r>
            <a:endParaRPr sz="1600" b="1" i="0" u="none" strike="noStrike" cap="none">
              <a:solidFill>
                <a:srgbClr val="071A33"/>
              </a:solidFill>
              <a:latin typeface="Montserrat"/>
              <a:ea typeface="Montserrat"/>
              <a:cs typeface="Montserrat"/>
              <a:sym typeface="Montserrat"/>
            </a:endParaRPr>
          </a:p>
          <a:p>
            <a:pPr marL="0" marR="0" lvl="0" indent="0" algn="l" rtl="0">
              <a:lnSpc>
                <a:spcPct val="100000"/>
              </a:lnSpc>
              <a:spcBef>
                <a:spcPts val="0"/>
              </a:spcBef>
              <a:spcAft>
                <a:spcPts val="0"/>
              </a:spcAft>
              <a:buClr>
                <a:srgbClr val="071A33"/>
              </a:buClr>
              <a:buSzPts val="1600"/>
              <a:buFont typeface="Play"/>
              <a:buNone/>
            </a:pPr>
            <a:r>
              <a:rPr lang="en-US" sz="1600" b="1" i="0" u="none" strike="noStrike" cap="none">
                <a:solidFill>
                  <a:srgbClr val="071A33"/>
                </a:solidFill>
                <a:latin typeface="Montserrat"/>
                <a:ea typeface="Montserrat"/>
                <a:cs typeface="Montserrat"/>
                <a:sym typeface="Montserrat"/>
              </a:rPr>
              <a:t>operating model</a:t>
            </a:r>
            <a:endParaRPr sz="1600" b="0" i="0" u="none" strike="noStrike" cap="none">
              <a:solidFill>
                <a:schemeClr val="dk1"/>
              </a:solidFill>
              <a:latin typeface="Montserrat"/>
              <a:ea typeface="Montserrat"/>
              <a:cs typeface="Montserrat"/>
              <a:sym typeface="Montserrat"/>
            </a:endParaRPr>
          </a:p>
        </p:txBody>
      </p:sp>
      <p:sp>
        <p:nvSpPr>
          <p:cNvPr id="372" name="Google Shape;372;p5"/>
          <p:cNvSpPr/>
          <p:nvPr/>
        </p:nvSpPr>
        <p:spPr>
          <a:xfrm>
            <a:off x="8823950" y="3289982"/>
            <a:ext cx="2451600" cy="13980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546173"/>
              </a:buClr>
              <a:buSzPts val="1100"/>
              <a:buFont typeface="Arial"/>
              <a:buNone/>
            </a:pPr>
            <a:r>
              <a:rPr lang="en-US" sz="1300" b="0" i="0" u="none" strike="noStrike" cap="none">
                <a:solidFill>
                  <a:schemeClr val="dk1"/>
                </a:solidFill>
                <a:latin typeface="Montserrat"/>
                <a:ea typeface="Montserrat"/>
                <a:cs typeface="Montserrat"/>
                <a:sym typeface="Montserrat"/>
              </a:rPr>
              <a:t>Clean Core, AI readiness, </a:t>
            </a:r>
            <a:endParaRPr sz="1300" b="0" i="0" u="none" strike="noStrike" cap="none">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Clr>
                <a:srgbClr val="546173"/>
              </a:buClr>
              <a:buSzPts val="1100"/>
              <a:buFont typeface="Arial"/>
              <a:buNone/>
            </a:pPr>
            <a:r>
              <a:rPr lang="en-US" sz="1300" b="0" i="0" u="none" strike="noStrike" cap="none">
                <a:solidFill>
                  <a:schemeClr val="dk1"/>
                </a:solidFill>
                <a:latin typeface="Montserrat"/>
                <a:ea typeface="Montserrat"/>
                <a:cs typeface="Montserrat"/>
                <a:sym typeface="Montserrat"/>
              </a:rPr>
              <a:t>and modernization require continuous automation </a:t>
            </a:r>
            <a:endParaRPr sz="1300" b="0" i="0" u="none" strike="noStrike" cap="none">
              <a:solidFill>
                <a:schemeClr val="dk1"/>
              </a:solidFill>
              <a:latin typeface="Montserrat"/>
              <a:ea typeface="Montserrat"/>
              <a:cs typeface="Montserrat"/>
              <a:sym typeface="Montserrat"/>
            </a:endParaRPr>
          </a:p>
          <a:p>
            <a:pPr marL="0" marR="0" lvl="0" indent="0" algn="l" rtl="0">
              <a:lnSpc>
                <a:spcPct val="115000"/>
              </a:lnSpc>
              <a:spcBef>
                <a:spcPts val="0"/>
              </a:spcBef>
              <a:spcAft>
                <a:spcPts val="0"/>
              </a:spcAft>
              <a:buClr>
                <a:srgbClr val="546173"/>
              </a:buClr>
              <a:buSzPts val="1100"/>
              <a:buFont typeface="Arial"/>
              <a:buNone/>
            </a:pPr>
            <a:r>
              <a:rPr lang="en-US" sz="1300" b="0" i="0" u="none" strike="noStrike" cap="none">
                <a:solidFill>
                  <a:schemeClr val="dk1"/>
                </a:solidFill>
                <a:latin typeface="Montserrat"/>
                <a:ea typeface="Montserrat"/>
                <a:cs typeface="Montserrat"/>
                <a:sym typeface="Montserrat"/>
              </a:rPr>
              <a:t>and governance.</a:t>
            </a:r>
            <a:endParaRPr sz="1300" b="0" i="0" u="none" strike="noStrike" cap="none">
              <a:solidFill>
                <a:schemeClr val="dk1"/>
              </a:solidFill>
              <a:latin typeface="Montserrat"/>
              <a:ea typeface="Montserrat"/>
              <a:cs typeface="Montserrat"/>
              <a:sym typeface="Montserrat"/>
            </a:endParaRPr>
          </a:p>
        </p:txBody>
      </p:sp>
      <p:sp>
        <p:nvSpPr>
          <p:cNvPr id="373" name="Google Shape;373;p5"/>
          <p:cNvSpPr/>
          <p:nvPr/>
        </p:nvSpPr>
        <p:spPr>
          <a:xfrm>
            <a:off x="502925" y="4617725"/>
            <a:ext cx="10744200" cy="1300000"/>
          </a:xfrm>
          <a:prstGeom prst="rect">
            <a:avLst/>
          </a:prstGeom>
          <a:noFill/>
          <a:ln>
            <a:noFill/>
          </a:ln>
        </p:spPr>
        <p:txBody>
          <a:bodyPr spcFirstLastPara="1" wrap="square" lIns="250" tIns="250" rIns="250" bIns="250" anchor="ctr" anchorCtr="0">
            <a:noAutofit/>
          </a:bodyPr>
          <a:lstStyle/>
          <a:p>
            <a:pPr marL="0" marR="0" lvl="0" indent="0" algn="l" rtl="0">
              <a:lnSpc>
                <a:spcPct val="115000"/>
              </a:lnSpc>
              <a:spcBef>
                <a:spcPts val="0"/>
              </a:spcBef>
              <a:spcAft>
                <a:spcPts val="0"/>
              </a:spcAft>
              <a:buClr>
                <a:srgbClr val="071A33"/>
              </a:buClr>
              <a:buSzPts val="2500"/>
              <a:buFont typeface="Play"/>
              <a:buNone/>
            </a:pPr>
            <a:r>
              <a:rPr lang="en-US" sz="1400" b="1" i="0" u="none" strike="noStrike" cap="none">
                <a:solidFill>
                  <a:schemeClr val="accent1"/>
                </a:solidFill>
                <a:latin typeface="Montserrat"/>
                <a:ea typeface="Montserrat"/>
                <a:cs typeface="Montserrat"/>
                <a:sym typeface="Montserrat"/>
              </a:rPr>
              <a:t>Custom code is not disappearing. It is becoming a more important part of how enterprises modernize, integrate, and innovate. The stakes are even higher in the agentic era: custom code carries the business logic that shapes the data your organization uses to differentiate itself. The real choice is whether it moves forward as risk — or as a modernized, governed asset, ready for what comes next.</a:t>
            </a:r>
            <a:endParaRPr sz="1400" b="0" i="0" u="none" strike="noStrike" cap="none">
              <a:solidFill>
                <a:schemeClr val="accent1"/>
              </a:solidFill>
              <a:latin typeface="Montserrat"/>
              <a:ea typeface="Montserrat"/>
              <a:cs typeface="Montserrat"/>
              <a:sym typeface="Montserrat"/>
            </a:endParaRPr>
          </a:p>
        </p:txBody>
      </p:sp>
      <p:sp>
        <p:nvSpPr>
          <p:cNvPr id="374" name="Google Shape;374;p5"/>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
          <p:cNvSpPr/>
          <p:nvPr/>
        </p:nvSpPr>
        <p:spPr>
          <a:xfrm>
            <a:off x="0" y="4854675"/>
            <a:ext cx="12192000" cy="15036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81" name="Google Shape;381;p6"/>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01 — S/4HANA MOMENTUM</a:t>
            </a:r>
            <a:endParaRPr sz="750" b="0" i="0" u="none" strike="noStrike" cap="none">
              <a:solidFill>
                <a:schemeClr val="dk1"/>
              </a:solidFill>
              <a:latin typeface="Montserrat"/>
              <a:ea typeface="Montserrat"/>
              <a:cs typeface="Montserrat"/>
              <a:sym typeface="Montserrat"/>
            </a:endParaRPr>
          </a:p>
        </p:txBody>
      </p:sp>
      <p:sp>
        <p:nvSpPr>
          <p:cNvPr id="382" name="Google Shape;382;p6"/>
          <p:cNvSpPr/>
          <p:nvPr/>
        </p:nvSpPr>
        <p:spPr>
          <a:xfrm>
            <a:off x="502926" y="786375"/>
            <a:ext cx="111636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The market has crossed from planning </a:t>
            </a:r>
            <a:endParaRPr sz="3700" b="1" i="0" u="none" strike="noStrike" cap="none">
              <a:solidFill>
                <a:srgbClr val="071A33"/>
              </a:solidFill>
              <a:latin typeface="Montserrat"/>
              <a:ea typeface="Montserrat"/>
              <a:cs typeface="Montserrat"/>
              <a:sym typeface="Montserrat"/>
            </a:endParaRPr>
          </a:p>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into execution</a:t>
            </a:r>
            <a:endParaRPr sz="3700" b="0" i="0" u="none" strike="noStrike" cap="none">
              <a:solidFill>
                <a:schemeClr val="dk1"/>
              </a:solidFill>
              <a:latin typeface="Montserrat"/>
              <a:ea typeface="Montserrat"/>
              <a:cs typeface="Montserrat"/>
              <a:sym typeface="Montserrat"/>
            </a:endParaRPr>
          </a:p>
        </p:txBody>
      </p:sp>
      <p:sp>
        <p:nvSpPr>
          <p:cNvPr id="383" name="Google Shape;383;p6"/>
          <p:cNvSpPr/>
          <p:nvPr/>
        </p:nvSpPr>
        <p:spPr>
          <a:xfrm>
            <a:off x="512076" y="1977500"/>
            <a:ext cx="106914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S/4HANA adoption has reached a critical milestone, shifting the conversation from when to move to how well teams execute.</a:t>
            </a:r>
            <a:endParaRPr sz="1200" b="0" i="0" u="none" strike="noStrike" cap="none">
              <a:solidFill>
                <a:schemeClr val="dk1"/>
              </a:solidFill>
              <a:latin typeface="Montserrat"/>
              <a:ea typeface="Montserrat"/>
              <a:cs typeface="Montserrat"/>
              <a:sym typeface="Montserrat"/>
            </a:endParaRPr>
          </a:p>
        </p:txBody>
      </p:sp>
      <p:sp>
        <p:nvSpPr>
          <p:cNvPr id="384" name="Google Shape;384;p6"/>
          <p:cNvSpPr/>
          <p:nvPr/>
        </p:nvSpPr>
        <p:spPr>
          <a:xfrm>
            <a:off x="777240" y="3026650"/>
            <a:ext cx="2560200" cy="530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287C9"/>
              </a:buClr>
              <a:buSzPts val="3000"/>
              <a:buFont typeface="Play"/>
              <a:buNone/>
            </a:pPr>
            <a:r>
              <a:rPr lang="en-US" sz="3000" b="1" i="0" u="none" strike="noStrike" cap="none">
                <a:solidFill>
                  <a:schemeClr val="accent1"/>
                </a:solidFill>
                <a:latin typeface="Montserrat"/>
                <a:ea typeface="Montserrat"/>
                <a:cs typeface="Montserrat"/>
                <a:sym typeface="Montserrat"/>
              </a:rPr>
              <a:t>61%</a:t>
            </a:r>
            <a:endParaRPr sz="3000" b="0" i="0" u="none" strike="noStrike" cap="none">
              <a:solidFill>
                <a:schemeClr val="accent1"/>
              </a:solidFill>
              <a:latin typeface="Montserrat"/>
              <a:ea typeface="Montserrat"/>
              <a:cs typeface="Montserrat"/>
              <a:sym typeface="Montserrat"/>
            </a:endParaRPr>
          </a:p>
        </p:txBody>
      </p:sp>
      <p:sp>
        <p:nvSpPr>
          <p:cNvPr id="385" name="Google Shape;385;p6"/>
          <p:cNvSpPr/>
          <p:nvPr/>
        </p:nvSpPr>
        <p:spPr>
          <a:xfrm>
            <a:off x="850392" y="3630154"/>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020" b="0" i="0" u="none" strike="noStrike" cap="none">
                <a:solidFill>
                  <a:schemeClr val="dk1"/>
                </a:solidFill>
                <a:latin typeface="Montserrat"/>
                <a:ea typeface="Montserrat"/>
                <a:cs typeface="Montserrat"/>
                <a:sym typeface="Montserrat"/>
              </a:rPr>
              <a:t>Fully migrated, partially migrated, </a:t>
            </a:r>
            <a:endParaRPr sz="1020" b="0" i="0" u="none" strike="noStrike" cap="none">
              <a:solidFill>
                <a:schemeClr val="dk1"/>
              </a:solidFill>
              <a:latin typeface="Montserrat"/>
              <a:ea typeface="Montserrat"/>
              <a:cs typeface="Montserrat"/>
              <a:sym typeface="Montserrat"/>
            </a:endParaRPr>
          </a:p>
          <a:p>
            <a:pPr marL="0" marR="0" lvl="0" indent="0" algn="ctr" rtl="0">
              <a:lnSpc>
                <a:spcPct val="100000"/>
              </a:lnSpc>
              <a:spcBef>
                <a:spcPts val="0"/>
              </a:spcBef>
              <a:spcAft>
                <a:spcPts val="0"/>
              </a:spcAft>
              <a:buClr>
                <a:srgbClr val="546173"/>
              </a:buClr>
              <a:buSzPts val="1020"/>
              <a:buFont typeface="Arial"/>
              <a:buNone/>
            </a:pPr>
            <a:r>
              <a:rPr lang="en-US" sz="1020" b="0" i="0" u="none" strike="noStrike" cap="none">
                <a:solidFill>
                  <a:schemeClr val="dk1"/>
                </a:solidFill>
                <a:latin typeface="Montserrat"/>
                <a:ea typeface="Montserrat"/>
                <a:cs typeface="Montserrat"/>
                <a:sym typeface="Montserrat"/>
              </a:rPr>
              <a:t>or actively in process</a:t>
            </a:r>
            <a:endParaRPr sz="1020" b="0" i="0" u="none" strike="noStrike" cap="none">
              <a:solidFill>
                <a:schemeClr val="dk1"/>
              </a:solidFill>
              <a:latin typeface="Montserrat"/>
              <a:ea typeface="Montserrat"/>
              <a:cs typeface="Montserrat"/>
              <a:sym typeface="Montserrat"/>
            </a:endParaRPr>
          </a:p>
        </p:txBody>
      </p:sp>
      <p:sp>
        <p:nvSpPr>
          <p:cNvPr id="386" name="Google Shape;386;p6"/>
          <p:cNvSpPr/>
          <p:nvPr/>
        </p:nvSpPr>
        <p:spPr>
          <a:xfrm>
            <a:off x="3337560" y="3026650"/>
            <a:ext cx="2560200" cy="530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287C9"/>
              </a:buClr>
              <a:buSzPts val="3000"/>
              <a:buFont typeface="Play"/>
              <a:buNone/>
            </a:pPr>
            <a:r>
              <a:rPr lang="en-US" sz="3000" b="1" i="0" u="none" strike="noStrike" cap="none">
                <a:solidFill>
                  <a:schemeClr val="accent1"/>
                </a:solidFill>
                <a:latin typeface="Montserrat"/>
                <a:ea typeface="Montserrat"/>
                <a:cs typeface="Montserrat"/>
                <a:sym typeface="Montserrat"/>
              </a:rPr>
              <a:t>+19%</a:t>
            </a:r>
            <a:endParaRPr sz="3000" b="0" i="0" u="none" strike="noStrike" cap="none">
              <a:solidFill>
                <a:schemeClr val="accent1"/>
              </a:solidFill>
              <a:latin typeface="Montserrat"/>
              <a:ea typeface="Montserrat"/>
              <a:cs typeface="Montserrat"/>
              <a:sym typeface="Montserrat"/>
            </a:endParaRPr>
          </a:p>
        </p:txBody>
      </p:sp>
      <p:sp>
        <p:nvSpPr>
          <p:cNvPr id="387" name="Google Shape;387;p6"/>
          <p:cNvSpPr/>
          <p:nvPr/>
        </p:nvSpPr>
        <p:spPr>
          <a:xfrm>
            <a:off x="3410712" y="3630154"/>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020" b="0" i="0" u="none" strike="noStrike" cap="none">
                <a:solidFill>
                  <a:schemeClr val="dk1"/>
                </a:solidFill>
                <a:latin typeface="Montserrat"/>
                <a:ea typeface="Montserrat"/>
                <a:cs typeface="Montserrat"/>
                <a:sym typeface="Montserrat"/>
              </a:rPr>
              <a:t>Increase in active / live S/4HANA adoption since 2024</a:t>
            </a:r>
            <a:endParaRPr sz="1020" b="0" i="0" u="none" strike="noStrike" cap="none">
              <a:solidFill>
                <a:schemeClr val="dk1"/>
              </a:solidFill>
              <a:latin typeface="Montserrat"/>
              <a:ea typeface="Montserrat"/>
              <a:cs typeface="Montserrat"/>
              <a:sym typeface="Montserrat"/>
            </a:endParaRPr>
          </a:p>
        </p:txBody>
      </p:sp>
      <p:sp>
        <p:nvSpPr>
          <p:cNvPr id="388" name="Google Shape;388;p6"/>
          <p:cNvSpPr/>
          <p:nvPr/>
        </p:nvSpPr>
        <p:spPr>
          <a:xfrm>
            <a:off x="6309360" y="2660834"/>
            <a:ext cx="41148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500"/>
              <a:buFont typeface="Play"/>
              <a:buNone/>
            </a:pPr>
            <a:r>
              <a:rPr lang="en-US" sz="1500" b="1" i="0" u="none" strike="noStrike" cap="none">
                <a:solidFill>
                  <a:srgbClr val="071A33"/>
                </a:solidFill>
                <a:latin typeface="Montserrat"/>
                <a:ea typeface="Montserrat"/>
                <a:cs typeface="Montserrat"/>
                <a:sym typeface="Montserrat"/>
              </a:rPr>
              <a:t>S/4HANA status</a:t>
            </a:r>
            <a:endParaRPr sz="1500" b="0" i="0" u="none" strike="noStrike" cap="none">
              <a:solidFill>
                <a:schemeClr val="dk1"/>
              </a:solidFill>
              <a:latin typeface="Montserrat"/>
              <a:ea typeface="Montserrat"/>
              <a:cs typeface="Montserrat"/>
              <a:sym typeface="Montserrat"/>
            </a:endParaRPr>
          </a:p>
        </p:txBody>
      </p:sp>
      <p:sp>
        <p:nvSpPr>
          <p:cNvPr id="389" name="Google Shape;389;p6"/>
          <p:cNvSpPr/>
          <p:nvPr/>
        </p:nvSpPr>
        <p:spPr>
          <a:xfrm>
            <a:off x="6309353" y="3097287"/>
            <a:ext cx="15105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rgbClr val="111827"/>
                </a:solidFill>
                <a:latin typeface="Montserrat Medium"/>
                <a:ea typeface="Montserrat Medium"/>
                <a:cs typeface="Montserrat Medium"/>
                <a:sym typeface="Montserrat Medium"/>
              </a:rPr>
              <a:t>Fully migrated</a:t>
            </a:r>
            <a:endParaRPr sz="1020" b="0" i="0" u="none" strike="noStrike" cap="none">
              <a:solidFill>
                <a:schemeClr val="dk1"/>
              </a:solidFill>
              <a:latin typeface="Montserrat Medium"/>
              <a:ea typeface="Montserrat Medium"/>
              <a:cs typeface="Montserrat Medium"/>
              <a:sym typeface="Montserrat Medium"/>
            </a:endParaRPr>
          </a:p>
        </p:txBody>
      </p:sp>
      <p:sp>
        <p:nvSpPr>
          <p:cNvPr id="390" name="Google Shape;390;p6"/>
          <p:cNvSpPr/>
          <p:nvPr/>
        </p:nvSpPr>
        <p:spPr>
          <a:xfrm>
            <a:off x="8174782" y="3133864"/>
            <a:ext cx="26517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91" name="Google Shape;391;p6"/>
          <p:cNvSpPr/>
          <p:nvPr/>
        </p:nvSpPr>
        <p:spPr>
          <a:xfrm>
            <a:off x="8174782" y="3133864"/>
            <a:ext cx="2239200" cy="146400"/>
          </a:xfrm>
          <a:prstGeom prst="rect">
            <a:avLst/>
          </a:prstGeom>
          <a:solidFill>
            <a:srgbClr val="1287C9"/>
          </a:solidFill>
          <a:ln w="12700" cap="flat" cmpd="sng">
            <a:solidFill>
              <a:srgbClr val="1287C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92" name="Google Shape;392;p6"/>
          <p:cNvSpPr/>
          <p:nvPr/>
        </p:nvSpPr>
        <p:spPr>
          <a:xfrm>
            <a:off x="10899694" y="3106432"/>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38%</a:t>
            </a:r>
            <a:endParaRPr sz="1000" b="0" i="0" u="none" strike="noStrike" cap="none">
              <a:solidFill>
                <a:schemeClr val="dk1"/>
              </a:solidFill>
              <a:latin typeface="Montserrat"/>
              <a:ea typeface="Montserrat"/>
              <a:cs typeface="Montserrat"/>
              <a:sym typeface="Montserrat"/>
            </a:endParaRPr>
          </a:p>
        </p:txBody>
      </p:sp>
      <p:sp>
        <p:nvSpPr>
          <p:cNvPr id="393" name="Google Shape;393;p6"/>
          <p:cNvSpPr/>
          <p:nvPr/>
        </p:nvSpPr>
        <p:spPr>
          <a:xfrm>
            <a:off x="6309353" y="3419604"/>
            <a:ext cx="15105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rgbClr val="111827"/>
                </a:solidFill>
                <a:latin typeface="Montserrat Medium"/>
                <a:ea typeface="Montserrat Medium"/>
                <a:cs typeface="Montserrat Medium"/>
                <a:sym typeface="Montserrat Medium"/>
              </a:rPr>
              <a:t>Partially migrated</a:t>
            </a:r>
            <a:endParaRPr sz="1020" b="0" i="0" u="none" strike="noStrike" cap="none">
              <a:solidFill>
                <a:schemeClr val="dk1"/>
              </a:solidFill>
              <a:latin typeface="Montserrat Medium"/>
              <a:ea typeface="Montserrat Medium"/>
              <a:cs typeface="Montserrat Medium"/>
              <a:sym typeface="Montserrat Medium"/>
            </a:endParaRPr>
          </a:p>
        </p:txBody>
      </p:sp>
      <p:sp>
        <p:nvSpPr>
          <p:cNvPr id="394" name="Google Shape;394;p6"/>
          <p:cNvSpPr/>
          <p:nvPr/>
        </p:nvSpPr>
        <p:spPr>
          <a:xfrm>
            <a:off x="8174782" y="3456182"/>
            <a:ext cx="26517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95" name="Google Shape;395;p6"/>
          <p:cNvSpPr/>
          <p:nvPr/>
        </p:nvSpPr>
        <p:spPr>
          <a:xfrm>
            <a:off x="8174782" y="3456182"/>
            <a:ext cx="1355400" cy="146400"/>
          </a:xfrm>
          <a:prstGeom prst="rect">
            <a:avLst/>
          </a:prstGeom>
          <a:solidFill>
            <a:srgbClr val="49B3E4"/>
          </a:solidFill>
          <a:ln w="12700" cap="flat" cmpd="sng">
            <a:solidFill>
              <a:srgbClr val="49B3E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96" name="Google Shape;396;p6"/>
          <p:cNvSpPr/>
          <p:nvPr/>
        </p:nvSpPr>
        <p:spPr>
          <a:xfrm>
            <a:off x="10899694" y="3428750"/>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23%</a:t>
            </a:r>
            <a:endParaRPr sz="1000" b="0" i="0" u="none" strike="noStrike" cap="none">
              <a:solidFill>
                <a:schemeClr val="dk1"/>
              </a:solidFill>
              <a:latin typeface="Montserrat"/>
              <a:ea typeface="Montserrat"/>
              <a:cs typeface="Montserrat"/>
              <a:sym typeface="Montserrat"/>
            </a:endParaRPr>
          </a:p>
        </p:txBody>
      </p:sp>
      <p:sp>
        <p:nvSpPr>
          <p:cNvPr id="397" name="Google Shape;397;p6"/>
          <p:cNvSpPr/>
          <p:nvPr/>
        </p:nvSpPr>
        <p:spPr>
          <a:xfrm>
            <a:off x="6309353" y="3741923"/>
            <a:ext cx="15105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rgbClr val="111827"/>
                </a:solidFill>
                <a:latin typeface="Montserrat Medium"/>
                <a:ea typeface="Montserrat Medium"/>
                <a:cs typeface="Montserrat Medium"/>
                <a:sym typeface="Montserrat Medium"/>
              </a:rPr>
              <a:t>Next 6 months</a:t>
            </a:r>
            <a:endParaRPr sz="1020" b="0" i="0" u="none" strike="noStrike" cap="none">
              <a:solidFill>
                <a:schemeClr val="dk1"/>
              </a:solidFill>
              <a:latin typeface="Montserrat Medium"/>
              <a:ea typeface="Montserrat Medium"/>
              <a:cs typeface="Montserrat Medium"/>
              <a:sym typeface="Montserrat Medium"/>
            </a:endParaRPr>
          </a:p>
        </p:txBody>
      </p:sp>
      <p:sp>
        <p:nvSpPr>
          <p:cNvPr id="398" name="Google Shape;398;p6"/>
          <p:cNvSpPr/>
          <p:nvPr/>
        </p:nvSpPr>
        <p:spPr>
          <a:xfrm>
            <a:off x="8174782" y="3778502"/>
            <a:ext cx="26517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399" name="Google Shape;399;p6"/>
          <p:cNvSpPr/>
          <p:nvPr/>
        </p:nvSpPr>
        <p:spPr>
          <a:xfrm>
            <a:off x="8174782" y="3778502"/>
            <a:ext cx="471300" cy="146400"/>
          </a:xfrm>
          <a:prstGeom prst="rect">
            <a:avLst/>
          </a:prstGeom>
          <a:solidFill>
            <a:srgbClr val="21C7E8"/>
          </a:solidFill>
          <a:ln w="12700" cap="flat" cmpd="sng">
            <a:solidFill>
              <a:srgbClr val="21C7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00" name="Google Shape;400;p6"/>
          <p:cNvSpPr/>
          <p:nvPr/>
        </p:nvSpPr>
        <p:spPr>
          <a:xfrm>
            <a:off x="10899694" y="3751070"/>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8%</a:t>
            </a:r>
            <a:endParaRPr sz="1000" b="0" i="0" u="none" strike="noStrike" cap="none">
              <a:solidFill>
                <a:schemeClr val="dk1"/>
              </a:solidFill>
              <a:latin typeface="Montserrat"/>
              <a:ea typeface="Montserrat"/>
              <a:cs typeface="Montserrat"/>
              <a:sym typeface="Montserrat"/>
            </a:endParaRPr>
          </a:p>
        </p:txBody>
      </p:sp>
      <p:sp>
        <p:nvSpPr>
          <p:cNvPr id="401" name="Google Shape;401;p6"/>
          <p:cNvSpPr/>
          <p:nvPr/>
        </p:nvSpPr>
        <p:spPr>
          <a:xfrm>
            <a:off x="6309353" y="4064242"/>
            <a:ext cx="15105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rgbClr val="111827"/>
                </a:solidFill>
                <a:latin typeface="Montserrat Medium"/>
                <a:ea typeface="Montserrat Medium"/>
                <a:cs typeface="Montserrat Medium"/>
                <a:sym typeface="Montserrat Medium"/>
              </a:rPr>
              <a:t>7–24 months</a:t>
            </a:r>
            <a:endParaRPr sz="1020" b="0" i="0" u="none" strike="noStrike" cap="none">
              <a:solidFill>
                <a:schemeClr val="dk1"/>
              </a:solidFill>
              <a:latin typeface="Montserrat Medium"/>
              <a:ea typeface="Montserrat Medium"/>
              <a:cs typeface="Montserrat Medium"/>
              <a:sym typeface="Montserrat Medium"/>
            </a:endParaRPr>
          </a:p>
        </p:txBody>
      </p:sp>
      <p:sp>
        <p:nvSpPr>
          <p:cNvPr id="402" name="Google Shape;402;p6"/>
          <p:cNvSpPr/>
          <p:nvPr/>
        </p:nvSpPr>
        <p:spPr>
          <a:xfrm>
            <a:off x="8174782" y="4100822"/>
            <a:ext cx="26517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03" name="Google Shape;403;p6"/>
          <p:cNvSpPr/>
          <p:nvPr/>
        </p:nvSpPr>
        <p:spPr>
          <a:xfrm>
            <a:off x="8174782" y="4100822"/>
            <a:ext cx="1001700" cy="146400"/>
          </a:xfrm>
          <a:prstGeom prst="rect">
            <a:avLst/>
          </a:prstGeom>
          <a:solidFill>
            <a:srgbClr val="87C8E8"/>
          </a:solidFill>
          <a:ln w="12700" cap="flat" cmpd="sng">
            <a:solidFill>
              <a:srgbClr val="87C8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04" name="Google Shape;404;p6"/>
          <p:cNvSpPr/>
          <p:nvPr/>
        </p:nvSpPr>
        <p:spPr>
          <a:xfrm>
            <a:off x="10899694" y="4073390"/>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17%</a:t>
            </a:r>
            <a:endParaRPr sz="1000" b="0" i="0" u="none" strike="noStrike" cap="none">
              <a:solidFill>
                <a:schemeClr val="dk1"/>
              </a:solidFill>
              <a:latin typeface="Montserrat"/>
              <a:ea typeface="Montserrat"/>
              <a:cs typeface="Montserrat"/>
              <a:sym typeface="Montserrat"/>
            </a:endParaRPr>
          </a:p>
        </p:txBody>
      </p:sp>
      <p:sp>
        <p:nvSpPr>
          <p:cNvPr id="405" name="Google Shape;405;p6"/>
          <p:cNvSpPr/>
          <p:nvPr/>
        </p:nvSpPr>
        <p:spPr>
          <a:xfrm>
            <a:off x="6309353" y="4386562"/>
            <a:ext cx="15105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rgbClr val="111827"/>
                </a:solidFill>
                <a:latin typeface="Montserrat Medium"/>
                <a:ea typeface="Montserrat Medium"/>
                <a:cs typeface="Montserrat Medium"/>
                <a:sym typeface="Montserrat Medium"/>
              </a:rPr>
              <a:t>More than 2 years</a:t>
            </a:r>
            <a:endParaRPr sz="1020" b="0" i="0" u="none" strike="noStrike" cap="none">
              <a:solidFill>
                <a:schemeClr val="dk1"/>
              </a:solidFill>
              <a:latin typeface="Montserrat Medium"/>
              <a:ea typeface="Montserrat Medium"/>
              <a:cs typeface="Montserrat Medium"/>
              <a:sym typeface="Montserrat Medium"/>
            </a:endParaRPr>
          </a:p>
        </p:txBody>
      </p:sp>
      <p:sp>
        <p:nvSpPr>
          <p:cNvPr id="406" name="Google Shape;406;p6"/>
          <p:cNvSpPr/>
          <p:nvPr/>
        </p:nvSpPr>
        <p:spPr>
          <a:xfrm>
            <a:off x="8174782" y="4423143"/>
            <a:ext cx="26517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07" name="Google Shape;407;p6"/>
          <p:cNvSpPr/>
          <p:nvPr/>
        </p:nvSpPr>
        <p:spPr>
          <a:xfrm>
            <a:off x="8174782" y="4423143"/>
            <a:ext cx="648300" cy="146400"/>
          </a:xfrm>
          <a:prstGeom prst="rect">
            <a:avLst/>
          </a:prstGeom>
          <a:solidFill>
            <a:srgbClr val="C4D7E6"/>
          </a:solidFill>
          <a:ln w="12700" cap="flat" cmpd="sng">
            <a:solidFill>
              <a:srgbClr val="C4D7E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08" name="Google Shape;408;p6"/>
          <p:cNvSpPr/>
          <p:nvPr/>
        </p:nvSpPr>
        <p:spPr>
          <a:xfrm>
            <a:off x="10899694" y="4395711"/>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11%</a:t>
            </a:r>
            <a:endParaRPr sz="1000" b="0" i="0" u="none" strike="noStrike" cap="none">
              <a:solidFill>
                <a:schemeClr val="dk1"/>
              </a:solidFill>
              <a:latin typeface="Montserrat"/>
              <a:ea typeface="Montserrat"/>
              <a:cs typeface="Montserrat"/>
              <a:sym typeface="Montserrat"/>
            </a:endParaRPr>
          </a:p>
        </p:txBody>
      </p:sp>
      <p:sp>
        <p:nvSpPr>
          <p:cNvPr id="409" name="Google Shape;409;p6"/>
          <p:cNvSpPr/>
          <p:nvPr/>
        </p:nvSpPr>
        <p:spPr>
          <a:xfrm>
            <a:off x="868680" y="5243486"/>
            <a:ext cx="1097400" cy="228600"/>
          </a:xfrm>
          <a:prstGeom prst="rect">
            <a:avLst/>
          </a:prstGeom>
          <a:solidFill>
            <a:srgbClr val="1287C9"/>
          </a:solidFill>
          <a:ln>
            <a:noFill/>
          </a:ln>
        </p:spPr>
        <p:txBody>
          <a:bodyPr spcFirstLastPara="1" wrap="square" lIns="250" tIns="250" rIns="250" bIns="250" anchor="ctr" anchorCtr="0">
            <a:noAutofit/>
          </a:bodyPr>
          <a:lstStyle/>
          <a:p>
            <a:pPr marL="0" marR="0" lvl="0" indent="0" algn="ctr" rtl="0">
              <a:lnSpc>
                <a:spcPct val="100000"/>
              </a:lnSpc>
              <a:spcBef>
                <a:spcPts val="0"/>
              </a:spcBef>
              <a:spcAft>
                <a:spcPts val="0"/>
              </a:spcAft>
              <a:buClr>
                <a:srgbClr val="FFFFFF"/>
              </a:buClr>
              <a:buSzPts val="850"/>
              <a:buFont typeface="Arial"/>
              <a:buNone/>
            </a:pPr>
            <a:r>
              <a:rPr lang="en-US" sz="850" b="1" i="0" u="none" strike="noStrike" cap="none">
                <a:solidFill>
                  <a:srgbClr val="FFFFFF"/>
                </a:solidFill>
                <a:latin typeface="Montserrat"/>
                <a:ea typeface="Montserrat"/>
                <a:cs typeface="Montserrat"/>
                <a:sym typeface="Montserrat"/>
              </a:rPr>
              <a:t>Implication</a:t>
            </a:r>
            <a:endParaRPr sz="850" b="0" i="0" u="none" strike="noStrike" cap="none">
              <a:solidFill>
                <a:schemeClr val="dk1"/>
              </a:solidFill>
              <a:latin typeface="Montserrat"/>
              <a:ea typeface="Montserrat"/>
              <a:cs typeface="Montserrat"/>
              <a:sym typeface="Montserrat"/>
            </a:endParaRPr>
          </a:p>
        </p:txBody>
      </p:sp>
      <p:sp>
        <p:nvSpPr>
          <p:cNvPr id="410" name="Google Shape;410;p6"/>
          <p:cNvSpPr/>
          <p:nvPr/>
        </p:nvSpPr>
        <p:spPr>
          <a:xfrm>
            <a:off x="2057400" y="5191473"/>
            <a:ext cx="87783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1350"/>
              <a:buFont typeface="Arial"/>
              <a:buNone/>
            </a:pPr>
            <a:r>
              <a:rPr lang="en-US" sz="1800" b="1" i="0" u="none" strike="noStrike" cap="none">
                <a:solidFill>
                  <a:schemeClr val="accent1"/>
                </a:solidFill>
                <a:latin typeface="Montserrat"/>
                <a:ea typeface="Montserrat"/>
                <a:cs typeface="Montserrat"/>
                <a:sym typeface="Montserrat"/>
              </a:rPr>
              <a:t>As organizations move into execution and post-go-live operations, custom code risk becomes more visible and more expensive to defer</a:t>
            </a:r>
            <a:endParaRPr sz="1800" b="0" i="0" u="none" strike="noStrike" cap="none">
              <a:solidFill>
                <a:schemeClr val="accent1"/>
              </a:solidFill>
              <a:latin typeface="Montserrat"/>
              <a:ea typeface="Montserrat"/>
              <a:cs typeface="Montserrat"/>
              <a:sym typeface="Montserrat"/>
            </a:endParaRPr>
          </a:p>
        </p:txBody>
      </p:sp>
      <p:sp>
        <p:nvSpPr>
          <p:cNvPr id="411" name="Google Shape;411;p6"/>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7"/>
          <p:cNvSpPr/>
          <p:nvPr/>
        </p:nvSpPr>
        <p:spPr>
          <a:xfrm>
            <a:off x="0" y="4658025"/>
            <a:ext cx="12192000" cy="17004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18" name="Google Shape;418;p7"/>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01 — THE BROADER MARKET</a:t>
            </a:r>
            <a:endParaRPr sz="750" b="0" i="0" u="none" strike="noStrike" cap="none">
              <a:solidFill>
                <a:schemeClr val="dk1"/>
              </a:solidFill>
              <a:latin typeface="Montserrat"/>
              <a:ea typeface="Montserrat"/>
              <a:cs typeface="Montserrat"/>
              <a:sym typeface="Montserrat"/>
            </a:endParaRPr>
          </a:p>
        </p:txBody>
      </p:sp>
      <p:sp>
        <p:nvSpPr>
          <p:cNvPr id="419" name="Google Shape;419;p7"/>
          <p:cNvSpPr/>
          <p:nvPr/>
        </p:nvSpPr>
        <p:spPr>
          <a:xfrm>
            <a:off x="502926" y="786375"/>
            <a:ext cx="111636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ASUG is ahead of the curve – most of </a:t>
            </a:r>
            <a:endParaRPr sz="3700" b="1" i="0" u="none" strike="noStrike" cap="none">
              <a:solidFill>
                <a:srgbClr val="071A33"/>
              </a:solidFill>
              <a:latin typeface="Montserrat"/>
              <a:ea typeface="Montserrat"/>
              <a:cs typeface="Montserrat"/>
              <a:sym typeface="Montserrat"/>
            </a:endParaRPr>
          </a:p>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the market isn’t there yet</a:t>
            </a:r>
            <a:endParaRPr sz="3700" b="0" i="0" u="none" strike="noStrike" cap="none">
              <a:solidFill>
                <a:schemeClr val="dk1"/>
              </a:solidFill>
              <a:latin typeface="Montserrat"/>
              <a:ea typeface="Montserrat"/>
              <a:cs typeface="Montserrat"/>
              <a:sym typeface="Montserrat"/>
            </a:endParaRPr>
          </a:p>
        </p:txBody>
      </p:sp>
      <p:sp>
        <p:nvSpPr>
          <p:cNvPr id="420" name="Google Shape;420;p7"/>
          <p:cNvSpPr/>
          <p:nvPr/>
        </p:nvSpPr>
        <p:spPr>
          <a:xfrm>
            <a:off x="512076" y="1977500"/>
            <a:ext cx="106914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This room already skews ahead of the broader SAP installed base. Here’s what that broader market is actually up against.</a:t>
            </a:r>
            <a:endParaRPr sz="1200" b="0" i="0" u="none" strike="noStrike" cap="none">
              <a:solidFill>
                <a:schemeClr val="dk1"/>
              </a:solidFill>
              <a:latin typeface="Montserrat"/>
              <a:ea typeface="Montserrat"/>
              <a:cs typeface="Montserrat"/>
              <a:sym typeface="Montserrat"/>
            </a:endParaRPr>
          </a:p>
        </p:txBody>
      </p:sp>
      <p:sp>
        <p:nvSpPr>
          <p:cNvPr id="421" name="Google Shape;421;p7"/>
          <p:cNvSpPr/>
          <p:nvPr/>
        </p:nvSpPr>
        <p:spPr>
          <a:xfrm>
            <a:off x="777240" y="3026650"/>
            <a:ext cx="2560200" cy="530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287C9"/>
              </a:buClr>
              <a:buSzPts val="3000"/>
              <a:buFont typeface="Play"/>
              <a:buNone/>
            </a:pPr>
            <a:r>
              <a:rPr lang="en-US" sz="3000" b="1" i="0" u="none" strike="noStrike" cap="none">
                <a:solidFill>
                  <a:schemeClr val="accent1"/>
                </a:solidFill>
                <a:latin typeface="Montserrat"/>
                <a:ea typeface="Montserrat"/>
                <a:cs typeface="Montserrat"/>
                <a:sym typeface="Montserrat"/>
              </a:rPr>
              <a:t>60%</a:t>
            </a:r>
            <a:endParaRPr sz="3000" b="0" i="0" u="none" strike="noStrike" cap="none">
              <a:solidFill>
                <a:schemeClr val="accent1"/>
              </a:solidFill>
              <a:latin typeface="Montserrat"/>
              <a:ea typeface="Montserrat"/>
              <a:cs typeface="Montserrat"/>
              <a:sym typeface="Montserrat"/>
            </a:endParaRPr>
          </a:p>
        </p:txBody>
      </p:sp>
      <p:sp>
        <p:nvSpPr>
          <p:cNvPr id="422" name="Google Shape;422;p7"/>
          <p:cNvSpPr/>
          <p:nvPr/>
        </p:nvSpPr>
        <p:spPr>
          <a:xfrm>
            <a:off x="850392" y="3630154"/>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020" b="0" i="0" u="none" strike="noStrike" cap="none">
                <a:solidFill>
                  <a:schemeClr val="dk1"/>
                </a:solidFill>
                <a:latin typeface="Montserrat"/>
                <a:ea typeface="Montserrat"/>
                <a:cs typeface="Montserrat"/>
                <a:sym typeface="Montserrat"/>
              </a:rPr>
              <a:t>Of SAP migrations run over </a:t>
            </a:r>
            <a:endParaRPr sz="1020" b="0" i="0" u="none" strike="noStrike" cap="none">
              <a:solidFill>
                <a:schemeClr val="dk1"/>
              </a:solidFill>
              <a:latin typeface="Montserrat"/>
              <a:ea typeface="Montserrat"/>
              <a:cs typeface="Montserrat"/>
              <a:sym typeface="Montserrat"/>
            </a:endParaRPr>
          </a:p>
          <a:p>
            <a:pPr marL="0" marR="0" lvl="0" indent="0" algn="ctr" rtl="0">
              <a:lnSpc>
                <a:spcPct val="100000"/>
              </a:lnSpc>
              <a:spcBef>
                <a:spcPts val="0"/>
              </a:spcBef>
              <a:spcAft>
                <a:spcPts val="0"/>
              </a:spcAft>
              <a:buClr>
                <a:srgbClr val="546173"/>
              </a:buClr>
              <a:buSzPts val="1020"/>
              <a:buFont typeface="Arial"/>
              <a:buNone/>
            </a:pPr>
            <a:r>
              <a:rPr lang="en-US" sz="1020" b="0" i="0" u="none" strike="noStrike" cap="none">
                <a:solidFill>
                  <a:schemeClr val="dk1"/>
                </a:solidFill>
                <a:latin typeface="Montserrat"/>
                <a:ea typeface="Montserrat"/>
                <a:cs typeface="Montserrat"/>
                <a:sym typeface="Montserrat"/>
              </a:rPr>
              <a:t>budget and behind schedule</a:t>
            </a:r>
            <a:endParaRPr sz="1020" b="0" i="0" u="none" strike="noStrike" cap="none">
              <a:solidFill>
                <a:schemeClr val="dk1"/>
              </a:solidFill>
              <a:latin typeface="Montserrat"/>
              <a:ea typeface="Montserrat"/>
              <a:cs typeface="Montserrat"/>
              <a:sym typeface="Montserrat"/>
            </a:endParaRPr>
          </a:p>
        </p:txBody>
      </p:sp>
      <p:sp>
        <p:nvSpPr>
          <p:cNvPr id="423" name="Google Shape;423;p7"/>
          <p:cNvSpPr/>
          <p:nvPr/>
        </p:nvSpPr>
        <p:spPr>
          <a:xfrm>
            <a:off x="3337560" y="3026650"/>
            <a:ext cx="2560200" cy="530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287C9"/>
              </a:buClr>
              <a:buSzPts val="3000"/>
              <a:buFont typeface="Play"/>
              <a:buNone/>
            </a:pPr>
            <a:r>
              <a:rPr lang="en-US" sz="3000" b="1" i="0" u="none" strike="noStrike" cap="none">
                <a:solidFill>
                  <a:schemeClr val="accent1"/>
                </a:solidFill>
                <a:latin typeface="Montserrat"/>
                <a:ea typeface="Montserrat"/>
                <a:cs typeface="Montserrat"/>
                <a:sym typeface="Montserrat"/>
              </a:rPr>
              <a:t>49%</a:t>
            </a:r>
            <a:endParaRPr sz="3000" b="0" i="0" u="none" strike="noStrike" cap="none">
              <a:solidFill>
                <a:schemeClr val="accent1"/>
              </a:solidFill>
              <a:latin typeface="Montserrat"/>
              <a:ea typeface="Montserrat"/>
              <a:cs typeface="Montserrat"/>
              <a:sym typeface="Montserrat"/>
            </a:endParaRPr>
          </a:p>
        </p:txBody>
      </p:sp>
      <p:sp>
        <p:nvSpPr>
          <p:cNvPr id="424" name="Google Shape;424;p7"/>
          <p:cNvSpPr/>
          <p:nvPr/>
        </p:nvSpPr>
        <p:spPr>
          <a:xfrm>
            <a:off x="3410712" y="3630154"/>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020" b="0" i="0" u="none" strike="noStrike" cap="none">
                <a:solidFill>
                  <a:schemeClr val="dk1"/>
                </a:solidFill>
                <a:latin typeface="Montserrat"/>
                <a:ea typeface="Montserrat"/>
                <a:cs typeface="Montserrat"/>
                <a:sym typeface="Montserrat"/>
              </a:rPr>
              <a:t>Carry legacy processes forward with little or no re-engineering</a:t>
            </a:r>
            <a:endParaRPr sz="1020" b="0" i="0" u="none" strike="noStrike" cap="none">
              <a:solidFill>
                <a:schemeClr val="dk1"/>
              </a:solidFill>
              <a:latin typeface="Montserrat"/>
              <a:ea typeface="Montserrat"/>
              <a:cs typeface="Montserrat"/>
              <a:sym typeface="Montserrat"/>
            </a:endParaRPr>
          </a:p>
        </p:txBody>
      </p:sp>
      <p:sp>
        <p:nvSpPr>
          <p:cNvPr id="425" name="Google Shape;425;p7"/>
          <p:cNvSpPr/>
          <p:nvPr/>
        </p:nvSpPr>
        <p:spPr>
          <a:xfrm>
            <a:off x="6309360" y="2660834"/>
            <a:ext cx="41148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500"/>
              <a:buFont typeface="Play"/>
              <a:buNone/>
            </a:pPr>
            <a:r>
              <a:rPr lang="en-US" sz="1500" b="1" i="0" u="none" strike="noStrike" cap="none">
                <a:solidFill>
                  <a:srgbClr val="071A33"/>
                </a:solidFill>
                <a:latin typeface="Montserrat"/>
                <a:ea typeface="Montserrat"/>
                <a:cs typeface="Montserrat"/>
                <a:sym typeface="Montserrat"/>
              </a:rPr>
              <a:t>How organizations approach the move</a:t>
            </a:r>
            <a:endParaRPr sz="1500" b="0" i="0" u="none" strike="noStrike" cap="none">
              <a:solidFill>
                <a:schemeClr val="dk1"/>
              </a:solidFill>
              <a:latin typeface="Montserrat"/>
              <a:ea typeface="Montserrat"/>
              <a:cs typeface="Montserrat"/>
              <a:sym typeface="Montserrat"/>
            </a:endParaRPr>
          </a:p>
        </p:txBody>
      </p:sp>
      <p:sp>
        <p:nvSpPr>
          <p:cNvPr id="426" name="Google Shape;426;p7"/>
          <p:cNvSpPr/>
          <p:nvPr/>
        </p:nvSpPr>
        <p:spPr>
          <a:xfrm>
            <a:off x="6309353" y="3097287"/>
            <a:ext cx="15105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rgbClr val="111827"/>
                </a:solidFill>
                <a:latin typeface="Montserrat Medium"/>
                <a:ea typeface="Montserrat Medium"/>
                <a:cs typeface="Montserrat Medium"/>
                <a:sym typeface="Montserrat Medium"/>
              </a:rPr>
              <a:t>Bluefield (hybrid)</a:t>
            </a:r>
            <a:endParaRPr sz="1020" b="0" i="0" u="none" strike="noStrike" cap="none">
              <a:solidFill>
                <a:schemeClr val="dk1"/>
              </a:solidFill>
              <a:latin typeface="Montserrat Medium"/>
              <a:ea typeface="Montserrat Medium"/>
              <a:cs typeface="Montserrat Medium"/>
              <a:sym typeface="Montserrat Medium"/>
            </a:endParaRPr>
          </a:p>
        </p:txBody>
      </p:sp>
      <p:sp>
        <p:nvSpPr>
          <p:cNvPr id="427" name="Google Shape;427;p7"/>
          <p:cNvSpPr/>
          <p:nvPr/>
        </p:nvSpPr>
        <p:spPr>
          <a:xfrm>
            <a:off x="8174782" y="3133864"/>
            <a:ext cx="26517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28" name="Google Shape;428;p7"/>
          <p:cNvSpPr/>
          <p:nvPr/>
        </p:nvSpPr>
        <p:spPr>
          <a:xfrm>
            <a:off x="8174782" y="3133864"/>
            <a:ext cx="2386300" cy="146400"/>
          </a:xfrm>
          <a:prstGeom prst="rect">
            <a:avLst/>
          </a:prstGeom>
          <a:solidFill>
            <a:srgbClr val="1287C9"/>
          </a:solidFill>
          <a:ln w="12700" cap="flat" cmpd="sng">
            <a:solidFill>
              <a:srgbClr val="1287C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29" name="Google Shape;429;p7"/>
          <p:cNvSpPr/>
          <p:nvPr/>
        </p:nvSpPr>
        <p:spPr>
          <a:xfrm>
            <a:off x="10899694" y="3106432"/>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49%</a:t>
            </a:r>
            <a:endParaRPr sz="1000" b="0" i="0" u="none" strike="noStrike" cap="none">
              <a:solidFill>
                <a:schemeClr val="dk1"/>
              </a:solidFill>
              <a:latin typeface="Montserrat"/>
              <a:ea typeface="Montserrat"/>
              <a:cs typeface="Montserrat"/>
              <a:sym typeface="Montserrat"/>
            </a:endParaRPr>
          </a:p>
        </p:txBody>
      </p:sp>
      <p:sp>
        <p:nvSpPr>
          <p:cNvPr id="430" name="Google Shape;430;p7"/>
          <p:cNvSpPr/>
          <p:nvPr/>
        </p:nvSpPr>
        <p:spPr>
          <a:xfrm>
            <a:off x="6309353" y="3419604"/>
            <a:ext cx="15105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rgbClr val="111827"/>
                </a:solidFill>
                <a:latin typeface="Montserrat Medium"/>
                <a:ea typeface="Montserrat Medium"/>
                <a:cs typeface="Montserrat Medium"/>
                <a:sym typeface="Montserrat Medium"/>
              </a:rPr>
              <a:t>Brownfield</a:t>
            </a:r>
            <a:endParaRPr sz="1020" b="0" i="0" u="none" strike="noStrike" cap="none">
              <a:solidFill>
                <a:schemeClr val="dk1"/>
              </a:solidFill>
              <a:latin typeface="Montserrat Medium"/>
              <a:ea typeface="Montserrat Medium"/>
              <a:cs typeface="Montserrat Medium"/>
              <a:sym typeface="Montserrat Medium"/>
            </a:endParaRPr>
          </a:p>
        </p:txBody>
      </p:sp>
      <p:sp>
        <p:nvSpPr>
          <p:cNvPr id="431" name="Google Shape;431;p7"/>
          <p:cNvSpPr/>
          <p:nvPr/>
        </p:nvSpPr>
        <p:spPr>
          <a:xfrm>
            <a:off x="8174782" y="3456182"/>
            <a:ext cx="26517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32" name="Google Shape;432;p7"/>
          <p:cNvSpPr/>
          <p:nvPr/>
        </p:nvSpPr>
        <p:spPr>
          <a:xfrm>
            <a:off x="8174782" y="3456182"/>
            <a:ext cx="1655800" cy="146400"/>
          </a:xfrm>
          <a:prstGeom prst="rect">
            <a:avLst/>
          </a:prstGeom>
          <a:solidFill>
            <a:srgbClr val="49B3E4"/>
          </a:solidFill>
          <a:ln w="12700" cap="flat" cmpd="sng">
            <a:solidFill>
              <a:srgbClr val="49B3E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33" name="Google Shape;433;p7"/>
          <p:cNvSpPr/>
          <p:nvPr/>
        </p:nvSpPr>
        <p:spPr>
          <a:xfrm>
            <a:off x="10899694" y="3428750"/>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34%</a:t>
            </a:r>
            <a:endParaRPr sz="1000" b="0" i="0" u="none" strike="noStrike" cap="none">
              <a:solidFill>
                <a:schemeClr val="dk1"/>
              </a:solidFill>
              <a:latin typeface="Montserrat"/>
              <a:ea typeface="Montserrat"/>
              <a:cs typeface="Montserrat"/>
              <a:sym typeface="Montserrat"/>
            </a:endParaRPr>
          </a:p>
        </p:txBody>
      </p:sp>
      <p:sp>
        <p:nvSpPr>
          <p:cNvPr id="434" name="Google Shape;434;p7"/>
          <p:cNvSpPr/>
          <p:nvPr/>
        </p:nvSpPr>
        <p:spPr>
          <a:xfrm>
            <a:off x="6309353" y="3741923"/>
            <a:ext cx="15105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rgbClr val="111827"/>
                </a:solidFill>
                <a:latin typeface="Montserrat Medium"/>
                <a:ea typeface="Montserrat Medium"/>
                <a:cs typeface="Montserrat Medium"/>
                <a:sym typeface="Montserrat Medium"/>
              </a:rPr>
              <a:t>Greenfield</a:t>
            </a:r>
            <a:endParaRPr sz="1020" b="0" i="0" u="none" strike="noStrike" cap="none">
              <a:solidFill>
                <a:schemeClr val="dk1"/>
              </a:solidFill>
              <a:latin typeface="Montserrat Medium"/>
              <a:ea typeface="Montserrat Medium"/>
              <a:cs typeface="Montserrat Medium"/>
              <a:sym typeface="Montserrat Medium"/>
            </a:endParaRPr>
          </a:p>
        </p:txBody>
      </p:sp>
      <p:sp>
        <p:nvSpPr>
          <p:cNvPr id="435" name="Google Shape;435;p7"/>
          <p:cNvSpPr/>
          <p:nvPr/>
        </p:nvSpPr>
        <p:spPr>
          <a:xfrm>
            <a:off x="8174782" y="3778502"/>
            <a:ext cx="26517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36" name="Google Shape;436;p7"/>
          <p:cNvSpPr/>
          <p:nvPr/>
        </p:nvSpPr>
        <p:spPr>
          <a:xfrm>
            <a:off x="8174782" y="3778502"/>
            <a:ext cx="876600" cy="146400"/>
          </a:xfrm>
          <a:prstGeom prst="rect">
            <a:avLst/>
          </a:prstGeom>
          <a:solidFill>
            <a:srgbClr val="21C7E8"/>
          </a:solidFill>
          <a:ln w="12700" cap="flat" cmpd="sng">
            <a:solidFill>
              <a:srgbClr val="21C7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37" name="Google Shape;437;p7"/>
          <p:cNvSpPr/>
          <p:nvPr/>
        </p:nvSpPr>
        <p:spPr>
          <a:xfrm>
            <a:off x="10899694" y="3751070"/>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18%</a:t>
            </a:r>
            <a:endParaRPr sz="1000" b="0" i="0" u="none" strike="noStrike" cap="none">
              <a:solidFill>
                <a:schemeClr val="dk1"/>
              </a:solidFill>
              <a:latin typeface="Montserrat"/>
              <a:ea typeface="Montserrat"/>
              <a:cs typeface="Montserrat"/>
              <a:sym typeface="Montserrat"/>
            </a:endParaRPr>
          </a:p>
        </p:txBody>
      </p:sp>
      <p:sp>
        <p:nvSpPr>
          <p:cNvPr id="438" name="Google Shape;438;p7"/>
          <p:cNvSpPr/>
          <p:nvPr/>
        </p:nvSpPr>
        <p:spPr>
          <a:xfrm>
            <a:off x="868680" y="5218905"/>
            <a:ext cx="1097400" cy="228600"/>
          </a:xfrm>
          <a:prstGeom prst="rect">
            <a:avLst/>
          </a:prstGeom>
          <a:solidFill>
            <a:srgbClr val="1287C9"/>
          </a:solidFill>
          <a:ln>
            <a:noFill/>
          </a:ln>
        </p:spPr>
        <p:txBody>
          <a:bodyPr spcFirstLastPara="1" wrap="square" lIns="250" tIns="250" rIns="250" bIns="250" anchor="ctr" anchorCtr="0">
            <a:noAutofit/>
          </a:bodyPr>
          <a:lstStyle/>
          <a:p>
            <a:pPr marL="0" marR="0" lvl="0" indent="0" algn="ctr" rtl="0">
              <a:lnSpc>
                <a:spcPct val="100000"/>
              </a:lnSpc>
              <a:spcBef>
                <a:spcPts val="0"/>
              </a:spcBef>
              <a:spcAft>
                <a:spcPts val="0"/>
              </a:spcAft>
              <a:buClr>
                <a:srgbClr val="FFFFFF"/>
              </a:buClr>
              <a:buSzPts val="850"/>
              <a:buFont typeface="Arial"/>
              <a:buNone/>
            </a:pPr>
            <a:r>
              <a:rPr lang="en-US" sz="850" b="1" i="0" u="none" strike="noStrike" cap="none">
                <a:solidFill>
                  <a:srgbClr val="FFFFFF"/>
                </a:solidFill>
                <a:latin typeface="Montserrat"/>
                <a:ea typeface="Montserrat"/>
                <a:cs typeface="Montserrat"/>
                <a:sym typeface="Montserrat"/>
              </a:rPr>
              <a:t>Implication</a:t>
            </a:r>
            <a:endParaRPr sz="850" b="0" i="0" u="none" strike="noStrike" cap="none">
              <a:solidFill>
                <a:schemeClr val="dk1"/>
              </a:solidFill>
              <a:latin typeface="Montserrat"/>
              <a:ea typeface="Montserrat"/>
              <a:cs typeface="Montserrat"/>
              <a:sym typeface="Montserrat"/>
            </a:endParaRPr>
          </a:p>
        </p:txBody>
      </p:sp>
      <p:sp>
        <p:nvSpPr>
          <p:cNvPr id="439" name="Google Shape;439;p7"/>
          <p:cNvSpPr/>
          <p:nvPr/>
        </p:nvSpPr>
        <p:spPr>
          <a:xfrm>
            <a:off x="2057400" y="5191473"/>
            <a:ext cx="87783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1350"/>
              <a:buFont typeface="Arial"/>
              <a:buNone/>
            </a:pPr>
            <a:r>
              <a:rPr lang="en-US" sz="1400" b="1" i="0" u="none" strike="noStrike" cap="none">
                <a:solidFill>
                  <a:schemeClr val="accent1"/>
                </a:solidFill>
                <a:latin typeface="Montserrat"/>
                <a:ea typeface="Montserrat"/>
                <a:cs typeface="Montserrat"/>
                <a:sym typeface="Montserrat"/>
              </a:rPr>
              <a:t>A lot of the broader market is still operating on an outdated assumption: heavy customization means an army of developers and a year or more of rework. That calculus has changed.</a:t>
            </a:r>
            <a:endParaRPr sz="1800" b="0" i="0" u="none" strike="noStrike" cap="none">
              <a:solidFill>
                <a:schemeClr val="accent1"/>
              </a:solidFill>
              <a:latin typeface="Montserrat"/>
              <a:ea typeface="Montserrat"/>
              <a:cs typeface="Montserrat"/>
              <a:sym typeface="Montserrat"/>
            </a:endParaRPr>
          </a:p>
        </p:txBody>
      </p:sp>
      <p:sp>
        <p:nvSpPr>
          <p:cNvPr id="440" name="Google Shape;440;p7"/>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ISG, SAP Migration Research, Feb 2026 (via The Register); Gartner ECC installed-base analysis</a:t>
            </a:r>
            <a:endParaRPr sz="650" b="0" i="0" u="none" strike="noStrike" cap="none">
              <a:solidFill>
                <a:schemeClr val="dk1"/>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8"/>
          <p:cNvSpPr/>
          <p:nvPr/>
        </p:nvSpPr>
        <p:spPr>
          <a:xfrm>
            <a:off x="0" y="4710075"/>
            <a:ext cx="12192000" cy="16482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47" name="Google Shape;447;p8"/>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01 — CUSTOM CODE REALITY</a:t>
            </a:r>
            <a:endParaRPr sz="750" b="0" i="0" u="none" strike="noStrike" cap="none">
              <a:solidFill>
                <a:schemeClr val="dk1"/>
              </a:solidFill>
              <a:latin typeface="Montserrat"/>
              <a:ea typeface="Montserrat"/>
              <a:cs typeface="Montserrat"/>
              <a:sym typeface="Montserrat"/>
            </a:endParaRPr>
          </a:p>
        </p:txBody>
      </p:sp>
      <p:sp>
        <p:nvSpPr>
          <p:cNvPr id="448" name="Google Shape;448;p8"/>
          <p:cNvSpPr/>
          <p:nvPr/>
        </p:nvSpPr>
        <p:spPr>
          <a:xfrm>
            <a:off x="502920" y="786384"/>
            <a:ext cx="9601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Most organizations are carrying custom code into S/4HANA</a:t>
            </a:r>
            <a:endParaRPr sz="3700" b="0" i="0" u="none" strike="noStrike" cap="none">
              <a:solidFill>
                <a:schemeClr val="dk1"/>
              </a:solidFill>
              <a:latin typeface="Montserrat"/>
              <a:ea typeface="Montserrat"/>
              <a:cs typeface="Montserrat"/>
              <a:sym typeface="Montserrat"/>
            </a:endParaRPr>
          </a:p>
        </p:txBody>
      </p:sp>
      <p:sp>
        <p:nvSpPr>
          <p:cNvPr id="449" name="Google Shape;449;p8"/>
          <p:cNvSpPr/>
          <p:nvPr/>
        </p:nvSpPr>
        <p:spPr>
          <a:xfrm>
            <a:off x="512077" y="1975113"/>
            <a:ext cx="10932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Clean Core does not mean custom code disappears. It means custom code must be understood, rationalized, modernized, and governed.</a:t>
            </a:r>
            <a:endParaRPr sz="1200" b="0" i="0" u="none" strike="noStrike" cap="none">
              <a:solidFill>
                <a:schemeClr val="dk1"/>
              </a:solidFill>
              <a:latin typeface="Montserrat"/>
              <a:ea typeface="Montserrat"/>
              <a:cs typeface="Montserrat"/>
              <a:sym typeface="Montserrat"/>
            </a:endParaRPr>
          </a:p>
        </p:txBody>
      </p:sp>
      <p:sp>
        <p:nvSpPr>
          <p:cNvPr id="450" name="Google Shape;450;p8"/>
          <p:cNvSpPr/>
          <p:nvPr/>
        </p:nvSpPr>
        <p:spPr>
          <a:xfrm>
            <a:off x="585227" y="3936470"/>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220" b="0" i="0" u="none" strike="noStrike" cap="none">
                <a:solidFill>
                  <a:schemeClr val="dk1"/>
                </a:solidFill>
                <a:latin typeface="Montserrat"/>
                <a:ea typeface="Montserrat"/>
                <a:cs typeface="Montserrat"/>
                <a:sym typeface="Montserrat"/>
              </a:rPr>
              <a:t>Carry over custom code into SAP S/4HANA</a:t>
            </a:r>
            <a:endParaRPr sz="1220" b="0" i="0" u="none" strike="noStrike" cap="none">
              <a:solidFill>
                <a:schemeClr val="dk1"/>
              </a:solidFill>
              <a:latin typeface="Montserrat"/>
              <a:ea typeface="Montserrat"/>
              <a:cs typeface="Montserrat"/>
              <a:sym typeface="Montserrat"/>
            </a:endParaRPr>
          </a:p>
        </p:txBody>
      </p:sp>
      <p:sp>
        <p:nvSpPr>
          <p:cNvPr id="451" name="Google Shape;451;p8"/>
          <p:cNvSpPr/>
          <p:nvPr/>
        </p:nvSpPr>
        <p:spPr>
          <a:xfrm>
            <a:off x="3328427" y="3936470"/>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220" b="0" i="0" u="none" strike="noStrike" cap="none">
                <a:solidFill>
                  <a:schemeClr val="dk1"/>
                </a:solidFill>
                <a:latin typeface="Montserrat"/>
                <a:ea typeface="Montserrat"/>
                <a:cs typeface="Montserrat"/>
                <a:sym typeface="Montserrat"/>
              </a:rPr>
              <a:t>Carry over more than 26% of their codebase</a:t>
            </a:r>
            <a:endParaRPr sz="1220" b="0" i="0" u="none" strike="noStrike" cap="none">
              <a:solidFill>
                <a:schemeClr val="dk1"/>
              </a:solidFill>
              <a:latin typeface="Montserrat"/>
              <a:ea typeface="Montserrat"/>
              <a:cs typeface="Montserrat"/>
              <a:sym typeface="Montserrat"/>
            </a:endParaRPr>
          </a:p>
        </p:txBody>
      </p:sp>
      <p:sp>
        <p:nvSpPr>
          <p:cNvPr id="452" name="Google Shape;452;p8"/>
          <p:cNvSpPr/>
          <p:nvPr/>
        </p:nvSpPr>
        <p:spPr>
          <a:xfrm>
            <a:off x="6071627" y="3936470"/>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220" b="0" i="0" u="none" strike="noStrike" cap="none">
                <a:solidFill>
                  <a:schemeClr val="dk1"/>
                </a:solidFill>
                <a:latin typeface="Montserrat"/>
                <a:ea typeface="Montserrat"/>
                <a:cs typeface="Montserrat"/>
                <a:sym typeface="Montserrat"/>
              </a:rPr>
              <a:t>Plan to continue using custom code, but to a smaller extent</a:t>
            </a:r>
            <a:endParaRPr sz="1220" b="0" i="0" u="none" strike="noStrike" cap="none">
              <a:solidFill>
                <a:schemeClr val="dk1"/>
              </a:solidFill>
              <a:latin typeface="Montserrat"/>
              <a:ea typeface="Montserrat"/>
              <a:cs typeface="Montserrat"/>
              <a:sym typeface="Montserrat"/>
            </a:endParaRPr>
          </a:p>
        </p:txBody>
      </p:sp>
      <p:sp>
        <p:nvSpPr>
          <p:cNvPr id="453" name="Google Shape;453;p8"/>
          <p:cNvSpPr/>
          <p:nvPr/>
        </p:nvSpPr>
        <p:spPr>
          <a:xfrm>
            <a:off x="8814827" y="3936470"/>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220" b="0" i="0" u="none" strike="noStrike" cap="none">
                <a:solidFill>
                  <a:schemeClr val="dk1"/>
                </a:solidFill>
                <a:latin typeface="Montserrat"/>
                <a:ea typeface="Montserrat"/>
                <a:cs typeface="Montserrat"/>
                <a:sym typeface="Montserrat"/>
              </a:rPr>
              <a:t>Plan to continue using custom code at the same extent</a:t>
            </a:r>
            <a:endParaRPr sz="1220" b="0" i="0" u="none" strike="noStrike" cap="none">
              <a:solidFill>
                <a:schemeClr val="dk1"/>
              </a:solidFill>
              <a:latin typeface="Montserrat"/>
              <a:ea typeface="Montserrat"/>
              <a:cs typeface="Montserrat"/>
              <a:sym typeface="Montserrat"/>
            </a:endParaRPr>
          </a:p>
        </p:txBody>
      </p:sp>
      <p:sp>
        <p:nvSpPr>
          <p:cNvPr id="454" name="Google Shape;454;p8"/>
          <p:cNvSpPr/>
          <p:nvPr/>
        </p:nvSpPr>
        <p:spPr>
          <a:xfrm>
            <a:off x="512075" y="5005050"/>
            <a:ext cx="10734900" cy="822900"/>
          </a:xfrm>
          <a:prstGeom prst="rect">
            <a:avLst/>
          </a:prstGeom>
          <a:noFill/>
          <a:ln>
            <a:noFill/>
          </a:ln>
        </p:spPr>
        <p:txBody>
          <a:bodyPr spcFirstLastPara="1" wrap="square" lIns="250" tIns="250" rIns="250" bIns="250" anchor="ctr" anchorCtr="0">
            <a:noAutofit/>
          </a:bodyPr>
          <a:lstStyle/>
          <a:p>
            <a:pPr marL="0" marR="0" lvl="0" indent="0" algn="l" rtl="0">
              <a:lnSpc>
                <a:spcPct val="100000"/>
              </a:lnSpc>
              <a:spcBef>
                <a:spcPts val="0"/>
              </a:spcBef>
              <a:spcAft>
                <a:spcPts val="0"/>
              </a:spcAft>
              <a:buClr>
                <a:srgbClr val="071A33"/>
              </a:buClr>
              <a:buSzPts val="2500"/>
              <a:buFont typeface="Play"/>
              <a:buNone/>
            </a:pPr>
            <a:r>
              <a:rPr lang="en-US" sz="1800" b="1" i="0" u="none" strike="noStrike" cap="none">
                <a:solidFill>
                  <a:schemeClr val="accent1"/>
                </a:solidFill>
                <a:latin typeface="Montserrat"/>
                <a:ea typeface="Montserrat"/>
                <a:cs typeface="Montserrat"/>
                <a:sym typeface="Montserrat"/>
              </a:rPr>
              <a:t>The real decision is not whether custom code survives the move to S/4HANA. It is which code deserves to move forward and how it will be managed after go-live.</a:t>
            </a:r>
            <a:endParaRPr sz="1800" b="0" i="0" u="none" strike="noStrike" cap="none">
              <a:solidFill>
                <a:schemeClr val="accent1"/>
              </a:solidFill>
              <a:latin typeface="Montserrat"/>
              <a:ea typeface="Montserrat"/>
              <a:cs typeface="Montserrat"/>
              <a:sym typeface="Montserrat"/>
            </a:endParaRPr>
          </a:p>
        </p:txBody>
      </p:sp>
      <p:sp>
        <p:nvSpPr>
          <p:cNvPr id="455" name="Google Shape;455;p8"/>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
        <p:nvSpPr>
          <p:cNvPr id="456" name="Google Shape;456;p8"/>
          <p:cNvSpPr/>
          <p:nvPr/>
        </p:nvSpPr>
        <p:spPr>
          <a:xfrm>
            <a:off x="1273577" y="2713301"/>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92%</a:t>
            </a:r>
            <a:endParaRPr sz="2200" b="0" i="0" u="none" strike="noStrike" cap="none">
              <a:solidFill>
                <a:schemeClr val="dk1"/>
              </a:solidFill>
              <a:latin typeface="Montserrat"/>
              <a:ea typeface="Montserrat"/>
              <a:cs typeface="Montserrat"/>
              <a:sym typeface="Montserrat"/>
            </a:endParaRPr>
          </a:p>
        </p:txBody>
      </p:sp>
      <p:sp>
        <p:nvSpPr>
          <p:cNvPr id="457" name="Google Shape;457;p8"/>
          <p:cNvSpPr/>
          <p:nvPr/>
        </p:nvSpPr>
        <p:spPr>
          <a:xfrm>
            <a:off x="4016777" y="2713301"/>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64%</a:t>
            </a:r>
            <a:endParaRPr sz="2200" b="0" i="0" u="none" strike="noStrike" cap="none">
              <a:solidFill>
                <a:schemeClr val="dk1"/>
              </a:solidFill>
              <a:latin typeface="Montserrat"/>
              <a:ea typeface="Montserrat"/>
              <a:cs typeface="Montserrat"/>
              <a:sym typeface="Montserrat"/>
            </a:endParaRPr>
          </a:p>
        </p:txBody>
      </p:sp>
      <p:sp>
        <p:nvSpPr>
          <p:cNvPr id="458" name="Google Shape;458;p8"/>
          <p:cNvSpPr/>
          <p:nvPr/>
        </p:nvSpPr>
        <p:spPr>
          <a:xfrm>
            <a:off x="6759977" y="2713301"/>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52%</a:t>
            </a:r>
            <a:endParaRPr sz="2200" b="0" i="0" u="none" strike="noStrike" cap="none">
              <a:solidFill>
                <a:schemeClr val="dk1"/>
              </a:solidFill>
              <a:latin typeface="Montserrat"/>
              <a:ea typeface="Montserrat"/>
              <a:cs typeface="Montserrat"/>
              <a:sym typeface="Montserrat"/>
            </a:endParaRPr>
          </a:p>
        </p:txBody>
      </p:sp>
      <p:sp>
        <p:nvSpPr>
          <p:cNvPr id="459" name="Google Shape;459;p8"/>
          <p:cNvSpPr/>
          <p:nvPr/>
        </p:nvSpPr>
        <p:spPr>
          <a:xfrm>
            <a:off x="9503177" y="2713301"/>
            <a:ext cx="1037400" cy="10374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2200" b="1" i="0" u="none" strike="noStrike" cap="none">
                <a:solidFill>
                  <a:srgbClr val="FFFFFF"/>
                </a:solidFill>
                <a:latin typeface="Montserrat"/>
                <a:ea typeface="Montserrat"/>
                <a:cs typeface="Montserrat"/>
                <a:sym typeface="Montserrat"/>
              </a:rPr>
              <a:t>35%</a:t>
            </a:r>
            <a:endParaRPr sz="2200" b="0" i="0" u="none" strike="noStrike" cap="none">
              <a:solidFill>
                <a:schemeClr val="dk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9"/>
          <p:cNvSpPr/>
          <p:nvPr/>
        </p:nvSpPr>
        <p:spPr>
          <a:xfrm>
            <a:off x="0" y="4714350"/>
            <a:ext cx="12192000" cy="16440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466" name="Google Shape;466;p9"/>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02 — WHY MANUAL APPROACHES BREAK DOWN</a:t>
            </a:r>
            <a:endParaRPr sz="750" b="0" i="0" u="none" strike="noStrike" cap="none">
              <a:solidFill>
                <a:schemeClr val="dk1"/>
              </a:solidFill>
              <a:latin typeface="Montserrat"/>
              <a:ea typeface="Montserrat"/>
              <a:cs typeface="Montserrat"/>
              <a:sym typeface="Montserrat"/>
            </a:endParaRPr>
          </a:p>
        </p:txBody>
      </p:sp>
      <p:sp>
        <p:nvSpPr>
          <p:cNvPr id="467" name="Google Shape;467;p9"/>
          <p:cNvSpPr/>
          <p:nvPr/>
        </p:nvSpPr>
        <p:spPr>
          <a:xfrm>
            <a:off x="502926" y="786375"/>
            <a:ext cx="111099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2700" b="1" i="0" u="none" strike="noStrike" cap="none">
                <a:solidFill>
                  <a:srgbClr val="071A33"/>
                </a:solidFill>
                <a:latin typeface="Montserrat"/>
                <a:ea typeface="Montserrat"/>
                <a:cs typeface="Montserrat"/>
                <a:sym typeface="Montserrat"/>
              </a:rPr>
              <a:t>An average SAP ECC system contains enough custom code complexity to overwhelm manual remediation</a:t>
            </a:r>
            <a:endParaRPr sz="3100" b="0" i="0" u="none" strike="noStrike" cap="none">
              <a:solidFill>
                <a:schemeClr val="dk1"/>
              </a:solidFill>
              <a:latin typeface="Montserrat"/>
              <a:ea typeface="Montserrat"/>
              <a:cs typeface="Montserrat"/>
              <a:sym typeface="Montserrat"/>
            </a:endParaRPr>
          </a:p>
        </p:txBody>
      </p:sp>
      <p:sp>
        <p:nvSpPr>
          <p:cNvPr id="468" name="Google Shape;468;p9"/>
          <p:cNvSpPr/>
          <p:nvPr/>
        </p:nvSpPr>
        <p:spPr>
          <a:xfrm>
            <a:off x="512064" y="1825018"/>
            <a:ext cx="95097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The scale is not just lines of code. It is usage, performance, security, stability, and modernization debt.</a:t>
            </a:r>
            <a:endParaRPr sz="1200" b="0" i="0" u="none" strike="noStrike" cap="none">
              <a:solidFill>
                <a:schemeClr val="dk1"/>
              </a:solidFill>
              <a:latin typeface="Montserrat"/>
              <a:ea typeface="Montserrat"/>
              <a:cs typeface="Montserrat"/>
              <a:sym typeface="Montserrat"/>
            </a:endParaRPr>
          </a:p>
        </p:txBody>
      </p:sp>
      <p:sp>
        <p:nvSpPr>
          <p:cNvPr id="469" name="Google Shape;469;p9"/>
          <p:cNvSpPr/>
          <p:nvPr/>
        </p:nvSpPr>
        <p:spPr>
          <a:xfrm>
            <a:off x="525695" y="2671673"/>
            <a:ext cx="1143000" cy="530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2700"/>
              <a:buFont typeface="Play"/>
              <a:buNone/>
            </a:pPr>
            <a:r>
              <a:rPr lang="en-US" sz="2700" b="1" i="0" u="none" strike="noStrike" cap="none">
                <a:solidFill>
                  <a:schemeClr val="accent1"/>
                </a:solidFill>
                <a:latin typeface="Montserrat"/>
                <a:ea typeface="Montserrat"/>
                <a:cs typeface="Montserrat"/>
                <a:sym typeface="Montserrat"/>
              </a:rPr>
              <a:t>22K</a:t>
            </a:r>
            <a:endParaRPr sz="2700" b="0" i="0" u="none" strike="noStrike" cap="none">
              <a:solidFill>
                <a:schemeClr val="accent1"/>
              </a:solidFill>
              <a:latin typeface="Montserrat"/>
              <a:ea typeface="Montserrat"/>
              <a:cs typeface="Montserrat"/>
              <a:sym typeface="Montserrat"/>
            </a:endParaRPr>
          </a:p>
        </p:txBody>
      </p:sp>
      <p:sp>
        <p:nvSpPr>
          <p:cNvPr id="470" name="Google Shape;470;p9"/>
          <p:cNvSpPr/>
          <p:nvPr/>
        </p:nvSpPr>
        <p:spPr>
          <a:xfrm>
            <a:off x="1532974" y="2744825"/>
            <a:ext cx="24675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150"/>
              <a:buFont typeface="Arial"/>
              <a:buNone/>
            </a:pPr>
            <a:r>
              <a:rPr lang="en-US" sz="1350" b="1" i="0" u="none" strike="noStrike" cap="none">
                <a:solidFill>
                  <a:srgbClr val="071A33"/>
                </a:solidFill>
                <a:latin typeface="Montserrat"/>
                <a:ea typeface="Montserrat"/>
                <a:cs typeface="Montserrat"/>
                <a:sym typeface="Montserrat"/>
              </a:rPr>
              <a:t>Custom objects</a:t>
            </a:r>
            <a:endParaRPr sz="1350" b="0" i="0" u="none" strike="noStrike" cap="none">
              <a:solidFill>
                <a:schemeClr val="dk1"/>
              </a:solidFill>
              <a:latin typeface="Montserrat"/>
              <a:ea typeface="Montserrat"/>
              <a:cs typeface="Montserrat"/>
              <a:sym typeface="Montserrat"/>
            </a:endParaRPr>
          </a:p>
        </p:txBody>
      </p:sp>
      <p:cxnSp>
        <p:nvCxnSpPr>
          <p:cNvPr id="471" name="Google Shape;471;p9"/>
          <p:cNvCxnSpPr/>
          <p:nvPr/>
        </p:nvCxnSpPr>
        <p:spPr>
          <a:xfrm>
            <a:off x="525695" y="3502106"/>
            <a:ext cx="3291900" cy="0"/>
          </a:xfrm>
          <a:prstGeom prst="straightConnector1">
            <a:avLst/>
          </a:prstGeom>
          <a:noFill/>
          <a:ln w="12700" cap="flat" cmpd="sng">
            <a:solidFill>
              <a:srgbClr val="D5E0EA"/>
            </a:solidFill>
            <a:prstDash val="solid"/>
            <a:round/>
            <a:headEnd type="none" w="sm" len="sm"/>
            <a:tailEnd type="none" w="sm" len="sm"/>
          </a:ln>
        </p:spPr>
      </p:cxnSp>
      <p:sp>
        <p:nvSpPr>
          <p:cNvPr id="472" name="Google Shape;472;p9"/>
          <p:cNvSpPr/>
          <p:nvPr/>
        </p:nvSpPr>
        <p:spPr>
          <a:xfrm>
            <a:off x="4320455" y="2671673"/>
            <a:ext cx="1143000" cy="530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2700"/>
              <a:buFont typeface="Play"/>
              <a:buNone/>
            </a:pPr>
            <a:r>
              <a:rPr lang="en-US" sz="2700" b="1" i="0" u="none" strike="noStrike" cap="none">
                <a:solidFill>
                  <a:schemeClr val="accent1"/>
                </a:solidFill>
                <a:latin typeface="Montserrat"/>
                <a:ea typeface="Montserrat"/>
                <a:cs typeface="Montserrat"/>
                <a:sym typeface="Montserrat"/>
              </a:rPr>
              <a:t>2.7M</a:t>
            </a:r>
            <a:endParaRPr sz="2700" b="0" i="0" u="none" strike="noStrike" cap="none">
              <a:solidFill>
                <a:schemeClr val="accent1"/>
              </a:solidFill>
              <a:latin typeface="Montserrat"/>
              <a:ea typeface="Montserrat"/>
              <a:cs typeface="Montserrat"/>
              <a:sym typeface="Montserrat"/>
            </a:endParaRPr>
          </a:p>
        </p:txBody>
      </p:sp>
      <p:sp>
        <p:nvSpPr>
          <p:cNvPr id="473" name="Google Shape;473;p9"/>
          <p:cNvSpPr/>
          <p:nvPr/>
        </p:nvSpPr>
        <p:spPr>
          <a:xfrm>
            <a:off x="5327801" y="2744825"/>
            <a:ext cx="24675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150"/>
              <a:buFont typeface="Arial"/>
              <a:buNone/>
            </a:pPr>
            <a:r>
              <a:rPr lang="en-US" sz="1350" b="1" i="0" u="none" strike="noStrike" cap="none">
                <a:solidFill>
                  <a:srgbClr val="071A33"/>
                </a:solidFill>
                <a:latin typeface="Montserrat"/>
                <a:ea typeface="Montserrat"/>
                <a:cs typeface="Montserrat"/>
                <a:sym typeface="Montserrat"/>
              </a:rPr>
              <a:t>Lines of code</a:t>
            </a:r>
            <a:endParaRPr sz="1350" b="0" i="0" u="none" strike="noStrike" cap="none">
              <a:solidFill>
                <a:schemeClr val="dk1"/>
              </a:solidFill>
              <a:latin typeface="Montserrat"/>
              <a:ea typeface="Montserrat"/>
              <a:cs typeface="Montserrat"/>
              <a:sym typeface="Montserrat"/>
            </a:endParaRPr>
          </a:p>
        </p:txBody>
      </p:sp>
      <p:cxnSp>
        <p:nvCxnSpPr>
          <p:cNvPr id="474" name="Google Shape;474;p9"/>
          <p:cNvCxnSpPr/>
          <p:nvPr/>
        </p:nvCxnSpPr>
        <p:spPr>
          <a:xfrm>
            <a:off x="4320455" y="3502106"/>
            <a:ext cx="3291900" cy="0"/>
          </a:xfrm>
          <a:prstGeom prst="straightConnector1">
            <a:avLst/>
          </a:prstGeom>
          <a:noFill/>
          <a:ln w="12700" cap="flat" cmpd="sng">
            <a:solidFill>
              <a:srgbClr val="D5E0EA"/>
            </a:solidFill>
            <a:prstDash val="solid"/>
            <a:round/>
            <a:headEnd type="none" w="sm" len="sm"/>
            <a:tailEnd type="none" w="sm" len="sm"/>
          </a:ln>
        </p:spPr>
      </p:cxnSp>
      <p:sp>
        <p:nvSpPr>
          <p:cNvPr id="475" name="Google Shape;475;p9"/>
          <p:cNvSpPr/>
          <p:nvPr/>
        </p:nvSpPr>
        <p:spPr>
          <a:xfrm>
            <a:off x="8115215" y="2671673"/>
            <a:ext cx="1143000" cy="530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2700"/>
              <a:buFont typeface="Play"/>
              <a:buNone/>
            </a:pPr>
            <a:r>
              <a:rPr lang="en-US" sz="2700" b="1" i="0" u="none" strike="noStrike" cap="none">
                <a:solidFill>
                  <a:schemeClr val="accent1"/>
                </a:solidFill>
                <a:latin typeface="Montserrat"/>
                <a:ea typeface="Montserrat"/>
                <a:cs typeface="Montserrat"/>
                <a:sym typeface="Montserrat"/>
              </a:rPr>
              <a:t>17K</a:t>
            </a:r>
            <a:endParaRPr sz="2700" b="0" i="0" u="none" strike="noStrike" cap="none">
              <a:solidFill>
                <a:schemeClr val="accent1"/>
              </a:solidFill>
              <a:latin typeface="Montserrat"/>
              <a:ea typeface="Montserrat"/>
              <a:cs typeface="Montserrat"/>
              <a:sym typeface="Montserrat"/>
            </a:endParaRPr>
          </a:p>
        </p:txBody>
      </p:sp>
      <p:sp>
        <p:nvSpPr>
          <p:cNvPr id="476" name="Google Shape;476;p9"/>
          <p:cNvSpPr/>
          <p:nvPr/>
        </p:nvSpPr>
        <p:spPr>
          <a:xfrm>
            <a:off x="9258225" y="2744825"/>
            <a:ext cx="23319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150"/>
              <a:buFont typeface="Arial"/>
              <a:buNone/>
            </a:pPr>
            <a:r>
              <a:rPr lang="en-US" sz="1350" b="1" i="0" u="none" strike="noStrike" cap="none">
                <a:solidFill>
                  <a:srgbClr val="071A33"/>
                </a:solidFill>
                <a:latin typeface="Montserrat"/>
                <a:ea typeface="Montserrat"/>
                <a:cs typeface="Montserrat"/>
                <a:sym typeface="Montserrat"/>
              </a:rPr>
              <a:t>S/4HANA technical issues</a:t>
            </a:r>
            <a:endParaRPr sz="1350" b="0" i="0" u="none" strike="noStrike" cap="none">
              <a:solidFill>
                <a:schemeClr val="dk1"/>
              </a:solidFill>
              <a:latin typeface="Montserrat"/>
              <a:ea typeface="Montserrat"/>
              <a:cs typeface="Montserrat"/>
              <a:sym typeface="Montserrat"/>
            </a:endParaRPr>
          </a:p>
        </p:txBody>
      </p:sp>
      <p:cxnSp>
        <p:nvCxnSpPr>
          <p:cNvPr id="477" name="Google Shape;477;p9"/>
          <p:cNvCxnSpPr/>
          <p:nvPr/>
        </p:nvCxnSpPr>
        <p:spPr>
          <a:xfrm>
            <a:off x="8115215" y="3502106"/>
            <a:ext cx="3291900" cy="0"/>
          </a:xfrm>
          <a:prstGeom prst="straightConnector1">
            <a:avLst/>
          </a:prstGeom>
          <a:noFill/>
          <a:ln w="12700" cap="flat" cmpd="sng">
            <a:solidFill>
              <a:srgbClr val="D5E0EA"/>
            </a:solidFill>
            <a:prstDash val="solid"/>
            <a:round/>
            <a:headEnd type="none" w="sm" len="sm"/>
            <a:tailEnd type="none" w="sm" len="sm"/>
          </a:ln>
        </p:spPr>
      </p:cxnSp>
      <p:sp>
        <p:nvSpPr>
          <p:cNvPr id="478" name="Google Shape;478;p9"/>
          <p:cNvSpPr/>
          <p:nvPr/>
        </p:nvSpPr>
        <p:spPr>
          <a:xfrm>
            <a:off x="525695" y="3756993"/>
            <a:ext cx="1143000" cy="530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2700"/>
              <a:buFont typeface="Play"/>
              <a:buNone/>
            </a:pPr>
            <a:r>
              <a:rPr lang="en-US" sz="2700" b="1" i="0" u="none" strike="noStrike" cap="none">
                <a:solidFill>
                  <a:schemeClr val="accent1"/>
                </a:solidFill>
                <a:latin typeface="Montserrat"/>
                <a:ea typeface="Montserrat"/>
                <a:cs typeface="Montserrat"/>
                <a:sym typeface="Montserrat"/>
              </a:rPr>
              <a:t>9K</a:t>
            </a:r>
            <a:endParaRPr sz="2700" b="0" i="0" u="none" strike="noStrike" cap="none">
              <a:solidFill>
                <a:schemeClr val="accent1"/>
              </a:solidFill>
              <a:latin typeface="Montserrat"/>
              <a:ea typeface="Montserrat"/>
              <a:cs typeface="Montserrat"/>
              <a:sym typeface="Montserrat"/>
            </a:endParaRPr>
          </a:p>
        </p:txBody>
      </p:sp>
      <p:sp>
        <p:nvSpPr>
          <p:cNvPr id="479" name="Google Shape;479;p9"/>
          <p:cNvSpPr/>
          <p:nvPr/>
        </p:nvSpPr>
        <p:spPr>
          <a:xfrm>
            <a:off x="1532974" y="3830149"/>
            <a:ext cx="24675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150"/>
              <a:buFont typeface="Arial"/>
              <a:buNone/>
            </a:pPr>
            <a:r>
              <a:rPr lang="en-US" sz="1350" b="1" i="0" u="none" strike="noStrike" cap="none">
                <a:solidFill>
                  <a:srgbClr val="071A33"/>
                </a:solidFill>
                <a:latin typeface="Montserrat"/>
                <a:ea typeface="Montserrat"/>
                <a:cs typeface="Montserrat"/>
                <a:sym typeface="Montserrat"/>
              </a:rPr>
              <a:t>HANA compatibility issues</a:t>
            </a:r>
            <a:endParaRPr sz="1350" b="0" i="0" u="none" strike="noStrike" cap="none">
              <a:solidFill>
                <a:schemeClr val="dk1"/>
              </a:solidFill>
              <a:latin typeface="Montserrat"/>
              <a:ea typeface="Montserrat"/>
              <a:cs typeface="Montserrat"/>
              <a:sym typeface="Montserrat"/>
            </a:endParaRPr>
          </a:p>
        </p:txBody>
      </p:sp>
      <p:sp>
        <p:nvSpPr>
          <p:cNvPr id="480" name="Google Shape;480;p9"/>
          <p:cNvSpPr/>
          <p:nvPr/>
        </p:nvSpPr>
        <p:spPr>
          <a:xfrm>
            <a:off x="4320455" y="3756993"/>
            <a:ext cx="1143000" cy="530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2700"/>
              <a:buFont typeface="Play"/>
              <a:buNone/>
            </a:pPr>
            <a:r>
              <a:rPr lang="en-US" sz="2700" b="1" i="0" u="none" strike="noStrike" cap="none">
                <a:solidFill>
                  <a:schemeClr val="accent1"/>
                </a:solidFill>
                <a:latin typeface="Montserrat"/>
                <a:ea typeface="Montserrat"/>
                <a:cs typeface="Montserrat"/>
                <a:sym typeface="Montserrat"/>
              </a:rPr>
              <a:t>15K</a:t>
            </a:r>
            <a:endParaRPr sz="2700" b="0" i="0" u="none" strike="noStrike" cap="none">
              <a:solidFill>
                <a:schemeClr val="accent1"/>
              </a:solidFill>
              <a:latin typeface="Montserrat"/>
              <a:ea typeface="Montserrat"/>
              <a:cs typeface="Montserrat"/>
              <a:sym typeface="Montserrat"/>
            </a:endParaRPr>
          </a:p>
        </p:txBody>
      </p:sp>
      <p:sp>
        <p:nvSpPr>
          <p:cNvPr id="481" name="Google Shape;481;p9"/>
          <p:cNvSpPr/>
          <p:nvPr/>
        </p:nvSpPr>
        <p:spPr>
          <a:xfrm>
            <a:off x="5327801" y="3830149"/>
            <a:ext cx="24675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150"/>
              <a:buFont typeface="Arial"/>
              <a:buNone/>
            </a:pPr>
            <a:r>
              <a:rPr lang="en-US" sz="1350" b="1" i="0" u="none" strike="noStrike" cap="none">
                <a:solidFill>
                  <a:srgbClr val="071A33"/>
                </a:solidFill>
                <a:latin typeface="Montserrat"/>
                <a:ea typeface="Montserrat"/>
                <a:cs typeface="Montserrat"/>
                <a:sym typeface="Montserrat"/>
              </a:rPr>
              <a:t>HANA performance issues</a:t>
            </a:r>
            <a:endParaRPr sz="1350" b="0" i="0" u="none" strike="noStrike" cap="none">
              <a:solidFill>
                <a:schemeClr val="dk1"/>
              </a:solidFill>
              <a:latin typeface="Montserrat"/>
              <a:ea typeface="Montserrat"/>
              <a:cs typeface="Montserrat"/>
              <a:sym typeface="Montserrat"/>
            </a:endParaRPr>
          </a:p>
        </p:txBody>
      </p:sp>
      <p:sp>
        <p:nvSpPr>
          <p:cNvPr id="482" name="Google Shape;482;p9"/>
          <p:cNvSpPr/>
          <p:nvPr/>
        </p:nvSpPr>
        <p:spPr>
          <a:xfrm>
            <a:off x="8115215" y="3756993"/>
            <a:ext cx="1143000" cy="530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2700"/>
              <a:buFont typeface="Play"/>
              <a:buNone/>
            </a:pPr>
            <a:r>
              <a:rPr lang="en-US" sz="2700" b="1" i="0" u="none" strike="noStrike" cap="none">
                <a:solidFill>
                  <a:schemeClr val="accent1"/>
                </a:solidFill>
                <a:latin typeface="Montserrat"/>
                <a:ea typeface="Montserrat"/>
                <a:cs typeface="Montserrat"/>
                <a:sym typeface="Montserrat"/>
              </a:rPr>
              <a:t>300K</a:t>
            </a:r>
            <a:endParaRPr sz="2700" b="0" i="0" u="none" strike="noStrike" cap="none">
              <a:solidFill>
                <a:schemeClr val="accent1"/>
              </a:solidFill>
              <a:latin typeface="Montserrat"/>
              <a:ea typeface="Montserrat"/>
              <a:cs typeface="Montserrat"/>
              <a:sym typeface="Montserrat"/>
            </a:endParaRPr>
          </a:p>
        </p:txBody>
      </p:sp>
      <p:sp>
        <p:nvSpPr>
          <p:cNvPr id="483" name="Google Shape;483;p9"/>
          <p:cNvSpPr/>
          <p:nvPr/>
        </p:nvSpPr>
        <p:spPr>
          <a:xfrm>
            <a:off x="9258225" y="3830150"/>
            <a:ext cx="2233200" cy="365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150"/>
              <a:buFont typeface="Arial"/>
              <a:buNone/>
            </a:pPr>
            <a:r>
              <a:rPr lang="en-US" sz="1350" b="1" i="0" u="none" strike="noStrike" cap="none">
                <a:solidFill>
                  <a:srgbClr val="071A33"/>
                </a:solidFill>
                <a:latin typeface="Montserrat"/>
                <a:ea typeface="Montserrat"/>
                <a:cs typeface="Montserrat"/>
                <a:sym typeface="Montserrat"/>
              </a:rPr>
              <a:t>Best practice, ABAP Cloud, security, stability &amp; resilience issues</a:t>
            </a:r>
            <a:endParaRPr sz="1350" b="0" i="0" u="none" strike="noStrike" cap="none">
              <a:solidFill>
                <a:schemeClr val="dk1"/>
              </a:solidFill>
              <a:latin typeface="Montserrat"/>
              <a:ea typeface="Montserrat"/>
              <a:cs typeface="Montserrat"/>
              <a:sym typeface="Montserrat"/>
            </a:endParaRPr>
          </a:p>
        </p:txBody>
      </p:sp>
      <p:sp>
        <p:nvSpPr>
          <p:cNvPr id="484" name="Google Shape;484;p9"/>
          <p:cNvSpPr/>
          <p:nvPr/>
        </p:nvSpPr>
        <p:spPr>
          <a:xfrm>
            <a:off x="502925" y="5076975"/>
            <a:ext cx="11415600" cy="502800"/>
          </a:xfrm>
          <a:prstGeom prst="rect">
            <a:avLst/>
          </a:prstGeom>
          <a:noFill/>
          <a:ln>
            <a:noFill/>
          </a:ln>
        </p:spPr>
        <p:txBody>
          <a:bodyPr spcFirstLastPara="1" wrap="square" lIns="250" tIns="250" rIns="250" bIns="250" anchor="ctr" anchorCtr="0">
            <a:noAutofit/>
          </a:bodyPr>
          <a:lstStyle/>
          <a:p>
            <a:pPr marL="0" marR="0" lvl="0" indent="0" algn="l" rtl="0">
              <a:lnSpc>
                <a:spcPct val="100000"/>
              </a:lnSpc>
              <a:spcBef>
                <a:spcPts val="0"/>
              </a:spcBef>
              <a:spcAft>
                <a:spcPts val="0"/>
              </a:spcAft>
              <a:buClr>
                <a:srgbClr val="071A33"/>
              </a:buClr>
              <a:buSzPts val="2500"/>
              <a:buFont typeface="Play"/>
              <a:buNone/>
            </a:pPr>
            <a:r>
              <a:rPr lang="en-US" sz="1600" b="1" i="0" u="none" strike="noStrike" cap="none">
                <a:solidFill>
                  <a:schemeClr val="accent1"/>
                </a:solidFill>
                <a:latin typeface="Montserrat"/>
                <a:ea typeface="Montserrat"/>
                <a:cs typeface="Montserrat"/>
                <a:sym typeface="Montserrat"/>
              </a:rPr>
              <a:t>The benchmark: full visibility into a repository this size — every object, every issue, fully quantified — in hours, not weeks of workshops.</a:t>
            </a:r>
            <a:endParaRPr sz="1800" b="0" i="0" u="none" strike="noStrike" cap="none">
              <a:solidFill>
                <a:schemeClr val="accent1"/>
              </a:solidFill>
              <a:latin typeface="Montserrat"/>
              <a:ea typeface="Montserrat"/>
              <a:cs typeface="Montserrat"/>
              <a:sym typeface="Montserrat"/>
            </a:endParaRPr>
          </a:p>
        </p:txBody>
      </p:sp>
      <p:sp>
        <p:nvSpPr>
          <p:cNvPr id="485" name="Google Shape;485;p9"/>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10"/>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02 — MIGRATION EXECUTION RISK</a:t>
            </a:r>
            <a:endParaRPr sz="750" b="0" i="0" u="none" strike="noStrike" cap="none">
              <a:solidFill>
                <a:schemeClr val="dk1"/>
              </a:solidFill>
              <a:latin typeface="Montserrat"/>
              <a:ea typeface="Montserrat"/>
              <a:cs typeface="Montserrat"/>
              <a:sym typeface="Montserrat"/>
            </a:endParaRPr>
          </a:p>
        </p:txBody>
      </p:sp>
      <p:sp>
        <p:nvSpPr>
          <p:cNvPr id="492" name="Google Shape;492;p10"/>
          <p:cNvSpPr/>
          <p:nvPr/>
        </p:nvSpPr>
        <p:spPr>
          <a:xfrm>
            <a:off x="502926" y="786375"/>
            <a:ext cx="111795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Execution reveals the real complexity</a:t>
            </a:r>
            <a:endParaRPr sz="3700" b="0" i="0" u="none" strike="noStrike" cap="none">
              <a:solidFill>
                <a:schemeClr val="dk1"/>
              </a:solidFill>
              <a:latin typeface="Montserrat"/>
              <a:ea typeface="Montserrat"/>
              <a:cs typeface="Montserrat"/>
              <a:sym typeface="Montserrat"/>
            </a:endParaRPr>
          </a:p>
        </p:txBody>
      </p:sp>
      <p:sp>
        <p:nvSpPr>
          <p:cNvPr id="493" name="Google Shape;493;p10"/>
          <p:cNvSpPr/>
          <p:nvPr/>
        </p:nvSpPr>
        <p:spPr>
          <a:xfrm>
            <a:off x="502920" y="6098323"/>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
        <p:nvSpPr>
          <p:cNvPr id="494" name="Google Shape;494;p10"/>
          <p:cNvSpPr/>
          <p:nvPr/>
        </p:nvSpPr>
        <p:spPr>
          <a:xfrm>
            <a:off x="512064" y="1367543"/>
            <a:ext cx="9509700" cy="26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chemeClr val="accent1"/>
                </a:solidFill>
                <a:latin typeface="Montserrat"/>
                <a:ea typeface="Montserrat"/>
                <a:cs typeface="Montserrat"/>
                <a:sym typeface="Montserrat"/>
              </a:rPr>
              <a:t>2026 Custom Code Migration Challenges</a:t>
            </a:r>
            <a:endParaRPr sz="1400" b="0" i="0" u="none" strike="noStrike" cap="none">
              <a:solidFill>
                <a:srgbClr val="000000"/>
              </a:solidFill>
              <a:latin typeface="Arial"/>
              <a:ea typeface="Arial"/>
              <a:cs typeface="Arial"/>
              <a:sym typeface="Arial"/>
            </a:endParaRPr>
          </a:p>
        </p:txBody>
      </p:sp>
      <p:sp>
        <p:nvSpPr>
          <p:cNvPr id="495" name="Google Shape;495;p10"/>
          <p:cNvSpPr/>
          <p:nvPr/>
        </p:nvSpPr>
        <p:spPr>
          <a:xfrm>
            <a:off x="3459480" y="1900000"/>
            <a:ext cx="2900100" cy="219900"/>
          </a:xfrm>
          <a:prstGeom prst="rect">
            <a:avLst/>
          </a:prstGeom>
          <a:noFill/>
          <a:ln>
            <a:noFill/>
          </a:ln>
        </p:spPr>
        <p:txBody>
          <a:bodyPr spcFirstLastPara="1" wrap="square" lIns="91425" tIns="0" rIns="91425" bIns="0" anchor="t" anchorCtr="0">
            <a:noAutofit/>
          </a:bodyPr>
          <a:lstStyle/>
          <a:p>
            <a:pPr marL="0" marR="0" lvl="0" indent="0" algn="l" rtl="0">
              <a:lnSpc>
                <a:spcPct val="100000"/>
              </a:lnSpc>
              <a:spcBef>
                <a:spcPts val="0"/>
              </a:spcBef>
              <a:spcAft>
                <a:spcPts val="0"/>
              </a:spcAft>
              <a:buClr>
                <a:srgbClr val="000000"/>
              </a:buClr>
              <a:buSzPts val="1150"/>
              <a:buFont typeface="Arial"/>
              <a:buNone/>
            </a:pPr>
            <a:r>
              <a:rPr lang="en-US" sz="1150" b="1" i="0" u="none" strike="noStrike" cap="none">
                <a:solidFill>
                  <a:srgbClr val="1287C9"/>
                </a:solidFill>
                <a:latin typeface="Montserrat"/>
                <a:ea typeface="Montserrat"/>
                <a:cs typeface="Montserrat"/>
                <a:sym typeface="Montserrat"/>
              </a:rPr>
              <a:t>Migrated / in process</a:t>
            </a:r>
            <a:endParaRPr sz="1400" b="0" i="0" u="none" strike="noStrike" cap="none">
              <a:solidFill>
                <a:srgbClr val="000000"/>
              </a:solidFill>
              <a:latin typeface="Arial"/>
              <a:ea typeface="Arial"/>
              <a:cs typeface="Arial"/>
              <a:sym typeface="Arial"/>
            </a:endParaRPr>
          </a:p>
        </p:txBody>
      </p:sp>
      <p:sp>
        <p:nvSpPr>
          <p:cNvPr id="496" name="Google Shape;496;p10"/>
          <p:cNvSpPr/>
          <p:nvPr/>
        </p:nvSpPr>
        <p:spPr>
          <a:xfrm>
            <a:off x="7189000" y="1900000"/>
            <a:ext cx="2900100" cy="219900"/>
          </a:xfrm>
          <a:prstGeom prst="rect">
            <a:avLst/>
          </a:prstGeom>
          <a:noFill/>
          <a:ln>
            <a:noFill/>
          </a:ln>
        </p:spPr>
        <p:txBody>
          <a:bodyPr spcFirstLastPara="1" wrap="square" lIns="91425" tIns="0" rIns="91425" bIns="0" anchor="t" anchorCtr="0">
            <a:noAutofit/>
          </a:bodyPr>
          <a:lstStyle/>
          <a:p>
            <a:pPr marL="0" marR="0" lvl="0" indent="0" algn="l" rtl="0">
              <a:lnSpc>
                <a:spcPct val="100000"/>
              </a:lnSpc>
              <a:spcBef>
                <a:spcPts val="0"/>
              </a:spcBef>
              <a:spcAft>
                <a:spcPts val="0"/>
              </a:spcAft>
              <a:buClr>
                <a:srgbClr val="000000"/>
              </a:buClr>
              <a:buSzPts val="1150"/>
              <a:buFont typeface="Arial"/>
              <a:buNone/>
            </a:pPr>
            <a:r>
              <a:rPr lang="en-US" sz="1150" b="1" i="0" u="none" strike="noStrike" cap="none">
                <a:solidFill>
                  <a:srgbClr val="546173"/>
                </a:solidFill>
                <a:latin typeface="Montserrat"/>
                <a:ea typeface="Montserrat"/>
                <a:cs typeface="Montserrat"/>
                <a:sym typeface="Montserrat"/>
              </a:rPr>
              <a:t>Planning</a:t>
            </a:r>
            <a:endParaRPr sz="1400" b="0" i="0" u="none" strike="noStrike" cap="none">
              <a:solidFill>
                <a:srgbClr val="000000"/>
              </a:solidFill>
              <a:latin typeface="Arial"/>
              <a:ea typeface="Arial"/>
              <a:cs typeface="Arial"/>
              <a:sym typeface="Arial"/>
            </a:endParaRPr>
          </a:p>
        </p:txBody>
      </p:sp>
      <p:sp>
        <p:nvSpPr>
          <p:cNvPr id="497" name="Google Shape;497;p10"/>
          <p:cNvSpPr/>
          <p:nvPr/>
        </p:nvSpPr>
        <p:spPr>
          <a:xfrm>
            <a:off x="1117910" y="2220000"/>
            <a:ext cx="2132100" cy="228600"/>
          </a:xfrm>
          <a:prstGeom prst="rect">
            <a:avLst/>
          </a:prstGeom>
          <a:no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11827"/>
                </a:solidFill>
                <a:latin typeface="Montserrat"/>
                <a:ea typeface="Montserrat"/>
                <a:cs typeface="Montserrat"/>
                <a:sym typeface="Montserrat"/>
              </a:rPr>
              <a:t>Extensive testing</a:t>
            </a:r>
            <a:endParaRPr sz="1400" b="0" i="0" u="none" strike="noStrike" cap="none">
              <a:solidFill>
                <a:srgbClr val="000000"/>
              </a:solidFill>
              <a:latin typeface="Arial"/>
              <a:ea typeface="Arial"/>
              <a:cs typeface="Arial"/>
              <a:sym typeface="Arial"/>
            </a:endParaRPr>
          </a:p>
        </p:txBody>
      </p:sp>
      <p:sp>
        <p:nvSpPr>
          <p:cNvPr id="498" name="Google Shape;498;p10"/>
          <p:cNvSpPr/>
          <p:nvPr/>
        </p:nvSpPr>
        <p:spPr>
          <a:xfrm>
            <a:off x="3459480" y="226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 name="Google Shape;499;p10"/>
          <p:cNvSpPr/>
          <p:nvPr/>
        </p:nvSpPr>
        <p:spPr>
          <a:xfrm>
            <a:off x="3459480" y="2260000"/>
            <a:ext cx="2583000" cy="189900"/>
          </a:xfrm>
          <a:prstGeom prst="rect">
            <a:avLst/>
          </a:prstGeom>
          <a:solidFill>
            <a:srgbClr val="1287C9"/>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 name="Google Shape;500;p10"/>
          <p:cNvSpPr/>
          <p:nvPr/>
        </p:nvSpPr>
        <p:spPr>
          <a:xfrm>
            <a:off x="6484419" y="2220000"/>
            <a:ext cx="5748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63%</a:t>
            </a:r>
            <a:endParaRPr sz="1400" b="0" i="0" u="none" strike="noStrike" cap="none">
              <a:solidFill>
                <a:srgbClr val="000000"/>
              </a:solidFill>
              <a:latin typeface="Arial"/>
              <a:ea typeface="Arial"/>
              <a:cs typeface="Arial"/>
              <a:sym typeface="Arial"/>
            </a:endParaRPr>
          </a:p>
        </p:txBody>
      </p:sp>
      <p:sp>
        <p:nvSpPr>
          <p:cNvPr id="501" name="Google Shape;501;p10"/>
          <p:cNvSpPr/>
          <p:nvPr/>
        </p:nvSpPr>
        <p:spPr>
          <a:xfrm>
            <a:off x="7189000" y="226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p10"/>
          <p:cNvSpPr/>
          <p:nvPr/>
        </p:nvSpPr>
        <p:spPr>
          <a:xfrm>
            <a:off x="7189000" y="2260000"/>
            <a:ext cx="2132100" cy="189900"/>
          </a:xfrm>
          <a:prstGeom prst="rect">
            <a:avLst/>
          </a:prstGeom>
          <a:solidFill>
            <a:srgbClr val="A9B8C7"/>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10"/>
          <p:cNvSpPr/>
          <p:nvPr/>
        </p:nvSpPr>
        <p:spPr>
          <a:xfrm>
            <a:off x="10177548" y="2220000"/>
            <a:ext cx="6870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52%</a:t>
            </a:r>
            <a:endParaRPr sz="1400" b="0" i="0" u="none" strike="noStrike" cap="none">
              <a:solidFill>
                <a:srgbClr val="000000"/>
              </a:solidFill>
              <a:latin typeface="Arial"/>
              <a:ea typeface="Arial"/>
              <a:cs typeface="Arial"/>
              <a:sym typeface="Arial"/>
            </a:endParaRPr>
          </a:p>
        </p:txBody>
      </p:sp>
      <p:sp>
        <p:nvSpPr>
          <p:cNvPr id="504" name="Google Shape;504;p10"/>
          <p:cNvSpPr/>
          <p:nvPr/>
        </p:nvSpPr>
        <p:spPr>
          <a:xfrm>
            <a:off x="1117910" y="2680000"/>
            <a:ext cx="2132100" cy="228600"/>
          </a:xfrm>
          <a:prstGeom prst="rect">
            <a:avLst/>
          </a:prstGeom>
          <a:no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11827"/>
                </a:solidFill>
                <a:latin typeface="Montserrat"/>
                <a:ea typeface="Montserrat"/>
                <a:cs typeface="Montserrat"/>
                <a:sym typeface="Montserrat"/>
              </a:rPr>
              <a:t>Poor documentation</a:t>
            </a:r>
            <a:endParaRPr sz="1400" b="0" i="0" u="none" strike="noStrike" cap="none">
              <a:solidFill>
                <a:srgbClr val="000000"/>
              </a:solidFill>
              <a:latin typeface="Arial"/>
              <a:ea typeface="Arial"/>
              <a:cs typeface="Arial"/>
              <a:sym typeface="Arial"/>
            </a:endParaRPr>
          </a:p>
        </p:txBody>
      </p:sp>
      <p:sp>
        <p:nvSpPr>
          <p:cNvPr id="505" name="Google Shape;505;p10"/>
          <p:cNvSpPr/>
          <p:nvPr/>
        </p:nvSpPr>
        <p:spPr>
          <a:xfrm>
            <a:off x="3459480" y="272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p10"/>
          <p:cNvSpPr/>
          <p:nvPr/>
        </p:nvSpPr>
        <p:spPr>
          <a:xfrm>
            <a:off x="3459480" y="2720000"/>
            <a:ext cx="2091000" cy="189900"/>
          </a:xfrm>
          <a:prstGeom prst="rect">
            <a:avLst/>
          </a:prstGeom>
          <a:solidFill>
            <a:srgbClr val="1287C9"/>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10"/>
          <p:cNvSpPr/>
          <p:nvPr/>
        </p:nvSpPr>
        <p:spPr>
          <a:xfrm>
            <a:off x="6484419" y="2680000"/>
            <a:ext cx="5748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51%</a:t>
            </a:r>
            <a:endParaRPr sz="1400" b="0" i="0" u="none" strike="noStrike" cap="none">
              <a:solidFill>
                <a:srgbClr val="000000"/>
              </a:solidFill>
              <a:latin typeface="Arial"/>
              <a:ea typeface="Arial"/>
              <a:cs typeface="Arial"/>
              <a:sym typeface="Arial"/>
            </a:endParaRPr>
          </a:p>
        </p:txBody>
      </p:sp>
      <p:sp>
        <p:nvSpPr>
          <p:cNvPr id="508" name="Google Shape;508;p10"/>
          <p:cNvSpPr/>
          <p:nvPr/>
        </p:nvSpPr>
        <p:spPr>
          <a:xfrm>
            <a:off x="7189000" y="272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10"/>
          <p:cNvSpPr/>
          <p:nvPr/>
        </p:nvSpPr>
        <p:spPr>
          <a:xfrm>
            <a:off x="7189000" y="2720000"/>
            <a:ext cx="2132100" cy="189900"/>
          </a:xfrm>
          <a:prstGeom prst="rect">
            <a:avLst/>
          </a:prstGeom>
          <a:solidFill>
            <a:srgbClr val="A9B8C7"/>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p10"/>
          <p:cNvSpPr/>
          <p:nvPr/>
        </p:nvSpPr>
        <p:spPr>
          <a:xfrm>
            <a:off x="10177548" y="2680000"/>
            <a:ext cx="6870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52%</a:t>
            </a:r>
            <a:endParaRPr sz="1400" b="0" i="0" u="none" strike="noStrike" cap="none">
              <a:solidFill>
                <a:srgbClr val="000000"/>
              </a:solidFill>
              <a:latin typeface="Arial"/>
              <a:ea typeface="Arial"/>
              <a:cs typeface="Arial"/>
              <a:sym typeface="Arial"/>
            </a:endParaRPr>
          </a:p>
        </p:txBody>
      </p:sp>
      <p:sp>
        <p:nvSpPr>
          <p:cNvPr id="511" name="Google Shape;511;p10"/>
          <p:cNvSpPr/>
          <p:nvPr/>
        </p:nvSpPr>
        <p:spPr>
          <a:xfrm>
            <a:off x="1117910" y="3140000"/>
            <a:ext cx="2132100" cy="228600"/>
          </a:xfrm>
          <a:prstGeom prst="rect">
            <a:avLst/>
          </a:prstGeom>
          <a:no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11827"/>
                </a:solidFill>
                <a:latin typeface="Montserrat"/>
                <a:ea typeface="Montserrat"/>
                <a:cs typeface="Montserrat"/>
                <a:sym typeface="Montserrat"/>
              </a:rPr>
              <a:t>Integration errors</a:t>
            </a:r>
            <a:endParaRPr sz="1400" b="0" i="0" u="none" strike="noStrike" cap="none">
              <a:solidFill>
                <a:srgbClr val="000000"/>
              </a:solidFill>
              <a:latin typeface="Arial"/>
              <a:ea typeface="Arial"/>
              <a:cs typeface="Arial"/>
              <a:sym typeface="Arial"/>
            </a:endParaRPr>
          </a:p>
        </p:txBody>
      </p:sp>
      <p:sp>
        <p:nvSpPr>
          <p:cNvPr id="512" name="Google Shape;512;p10"/>
          <p:cNvSpPr/>
          <p:nvPr/>
        </p:nvSpPr>
        <p:spPr>
          <a:xfrm>
            <a:off x="3459480" y="318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10"/>
          <p:cNvSpPr/>
          <p:nvPr/>
        </p:nvSpPr>
        <p:spPr>
          <a:xfrm>
            <a:off x="3459480" y="3180000"/>
            <a:ext cx="1845000" cy="189900"/>
          </a:xfrm>
          <a:prstGeom prst="rect">
            <a:avLst/>
          </a:prstGeom>
          <a:solidFill>
            <a:srgbClr val="1287C9"/>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p10"/>
          <p:cNvSpPr/>
          <p:nvPr/>
        </p:nvSpPr>
        <p:spPr>
          <a:xfrm>
            <a:off x="6484419" y="3140000"/>
            <a:ext cx="5748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45%</a:t>
            </a:r>
            <a:endParaRPr sz="1400" b="0" i="0" u="none" strike="noStrike" cap="none">
              <a:solidFill>
                <a:srgbClr val="000000"/>
              </a:solidFill>
              <a:latin typeface="Arial"/>
              <a:ea typeface="Arial"/>
              <a:cs typeface="Arial"/>
              <a:sym typeface="Arial"/>
            </a:endParaRPr>
          </a:p>
        </p:txBody>
      </p:sp>
      <p:sp>
        <p:nvSpPr>
          <p:cNvPr id="515" name="Google Shape;515;p10"/>
          <p:cNvSpPr/>
          <p:nvPr/>
        </p:nvSpPr>
        <p:spPr>
          <a:xfrm>
            <a:off x="7189000" y="318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p10"/>
          <p:cNvSpPr/>
          <p:nvPr/>
        </p:nvSpPr>
        <p:spPr>
          <a:xfrm>
            <a:off x="7189000" y="3180000"/>
            <a:ext cx="1476000" cy="189900"/>
          </a:xfrm>
          <a:prstGeom prst="rect">
            <a:avLst/>
          </a:prstGeom>
          <a:solidFill>
            <a:srgbClr val="A9B8C7"/>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7" name="Google Shape;517;p10"/>
          <p:cNvSpPr/>
          <p:nvPr/>
        </p:nvSpPr>
        <p:spPr>
          <a:xfrm>
            <a:off x="10177548" y="3140000"/>
            <a:ext cx="6870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36%</a:t>
            </a:r>
            <a:endParaRPr sz="1400" b="0" i="0" u="none" strike="noStrike" cap="none">
              <a:solidFill>
                <a:srgbClr val="000000"/>
              </a:solidFill>
              <a:latin typeface="Arial"/>
              <a:ea typeface="Arial"/>
              <a:cs typeface="Arial"/>
              <a:sym typeface="Arial"/>
            </a:endParaRPr>
          </a:p>
        </p:txBody>
      </p:sp>
      <p:sp>
        <p:nvSpPr>
          <p:cNvPr id="518" name="Google Shape;518;p10"/>
          <p:cNvSpPr/>
          <p:nvPr/>
        </p:nvSpPr>
        <p:spPr>
          <a:xfrm>
            <a:off x="1117910" y="3600000"/>
            <a:ext cx="2132100" cy="228600"/>
          </a:xfrm>
          <a:prstGeom prst="rect">
            <a:avLst/>
          </a:prstGeom>
          <a:no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11827"/>
                </a:solidFill>
                <a:latin typeface="Montserrat"/>
                <a:ea typeface="Montserrat"/>
                <a:cs typeface="Montserrat"/>
                <a:sym typeface="Montserrat"/>
              </a:rPr>
              <a:t>Underestimating scope</a:t>
            </a:r>
            <a:endParaRPr sz="1400" b="0" i="0" u="none" strike="noStrike" cap="none">
              <a:solidFill>
                <a:srgbClr val="000000"/>
              </a:solidFill>
              <a:latin typeface="Arial"/>
              <a:ea typeface="Arial"/>
              <a:cs typeface="Arial"/>
              <a:sym typeface="Arial"/>
            </a:endParaRPr>
          </a:p>
        </p:txBody>
      </p:sp>
      <p:sp>
        <p:nvSpPr>
          <p:cNvPr id="519" name="Google Shape;519;p10"/>
          <p:cNvSpPr/>
          <p:nvPr/>
        </p:nvSpPr>
        <p:spPr>
          <a:xfrm>
            <a:off x="3459480" y="364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p10"/>
          <p:cNvSpPr/>
          <p:nvPr/>
        </p:nvSpPr>
        <p:spPr>
          <a:xfrm>
            <a:off x="3459480" y="3640000"/>
            <a:ext cx="1517100" cy="189900"/>
          </a:xfrm>
          <a:prstGeom prst="rect">
            <a:avLst/>
          </a:prstGeom>
          <a:solidFill>
            <a:srgbClr val="1287C9"/>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p10"/>
          <p:cNvSpPr/>
          <p:nvPr/>
        </p:nvSpPr>
        <p:spPr>
          <a:xfrm>
            <a:off x="6484419" y="3600000"/>
            <a:ext cx="5748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37%</a:t>
            </a:r>
            <a:endParaRPr sz="1400" b="0" i="0" u="none" strike="noStrike" cap="none">
              <a:solidFill>
                <a:srgbClr val="000000"/>
              </a:solidFill>
              <a:latin typeface="Arial"/>
              <a:ea typeface="Arial"/>
              <a:cs typeface="Arial"/>
              <a:sym typeface="Arial"/>
            </a:endParaRPr>
          </a:p>
        </p:txBody>
      </p:sp>
      <p:sp>
        <p:nvSpPr>
          <p:cNvPr id="522" name="Google Shape;522;p10"/>
          <p:cNvSpPr/>
          <p:nvPr/>
        </p:nvSpPr>
        <p:spPr>
          <a:xfrm>
            <a:off x="7189000" y="364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10"/>
          <p:cNvSpPr/>
          <p:nvPr/>
        </p:nvSpPr>
        <p:spPr>
          <a:xfrm>
            <a:off x="7189000" y="3640000"/>
            <a:ext cx="1763100" cy="189900"/>
          </a:xfrm>
          <a:prstGeom prst="rect">
            <a:avLst/>
          </a:prstGeom>
          <a:solidFill>
            <a:srgbClr val="A9B8C7"/>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10"/>
          <p:cNvSpPr/>
          <p:nvPr/>
        </p:nvSpPr>
        <p:spPr>
          <a:xfrm>
            <a:off x="10177548" y="3600000"/>
            <a:ext cx="6870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43%</a:t>
            </a:r>
            <a:endParaRPr sz="1400" b="0" i="0" u="none" strike="noStrike" cap="none">
              <a:solidFill>
                <a:srgbClr val="000000"/>
              </a:solidFill>
              <a:latin typeface="Arial"/>
              <a:ea typeface="Arial"/>
              <a:cs typeface="Arial"/>
              <a:sym typeface="Arial"/>
            </a:endParaRPr>
          </a:p>
        </p:txBody>
      </p:sp>
      <p:sp>
        <p:nvSpPr>
          <p:cNvPr id="525" name="Google Shape;525;p10"/>
          <p:cNvSpPr/>
          <p:nvPr/>
        </p:nvSpPr>
        <p:spPr>
          <a:xfrm>
            <a:off x="1117910" y="4060000"/>
            <a:ext cx="2132100" cy="228600"/>
          </a:xfrm>
          <a:prstGeom prst="rect">
            <a:avLst/>
          </a:prstGeom>
          <a:no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11827"/>
                </a:solidFill>
                <a:latin typeface="Montserrat"/>
                <a:ea typeface="Montserrat"/>
                <a:cs typeface="Montserrat"/>
                <a:sym typeface="Montserrat"/>
              </a:rPr>
              <a:t>Poor performing code</a:t>
            </a:r>
            <a:endParaRPr sz="1400" b="0" i="0" u="none" strike="noStrike" cap="none">
              <a:solidFill>
                <a:srgbClr val="000000"/>
              </a:solidFill>
              <a:latin typeface="Arial"/>
              <a:ea typeface="Arial"/>
              <a:cs typeface="Arial"/>
              <a:sym typeface="Arial"/>
            </a:endParaRPr>
          </a:p>
        </p:txBody>
      </p:sp>
      <p:sp>
        <p:nvSpPr>
          <p:cNvPr id="526" name="Google Shape;526;p10"/>
          <p:cNvSpPr/>
          <p:nvPr/>
        </p:nvSpPr>
        <p:spPr>
          <a:xfrm>
            <a:off x="3459480" y="410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10"/>
          <p:cNvSpPr/>
          <p:nvPr/>
        </p:nvSpPr>
        <p:spPr>
          <a:xfrm>
            <a:off x="3459480" y="4100000"/>
            <a:ext cx="1476000" cy="189900"/>
          </a:xfrm>
          <a:prstGeom prst="rect">
            <a:avLst/>
          </a:prstGeom>
          <a:solidFill>
            <a:srgbClr val="1287C9"/>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8" name="Google Shape;528;p10"/>
          <p:cNvSpPr/>
          <p:nvPr/>
        </p:nvSpPr>
        <p:spPr>
          <a:xfrm>
            <a:off x="6484419" y="4060000"/>
            <a:ext cx="5748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36%</a:t>
            </a:r>
            <a:endParaRPr sz="1400" b="0" i="0" u="none" strike="noStrike" cap="none">
              <a:solidFill>
                <a:srgbClr val="000000"/>
              </a:solidFill>
              <a:latin typeface="Arial"/>
              <a:ea typeface="Arial"/>
              <a:cs typeface="Arial"/>
              <a:sym typeface="Arial"/>
            </a:endParaRPr>
          </a:p>
        </p:txBody>
      </p:sp>
      <p:sp>
        <p:nvSpPr>
          <p:cNvPr id="529" name="Google Shape;529;p10"/>
          <p:cNvSpPr/>
          <p:nvPr/>
        </p:nvSpPr>
        <p:spPr>
          <a:xfrm>
            <a:off x="7189000" y="410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0" name="Google Shape;530;p10"/>
          <p:cNvSpPr/>
          <p:nvPr/>
        </p:nvSpPr>
        <p:spPr>
          <a:xfrm>
            <a:off x="7189000" y="4100000"/>
            <a:ext cx="1353000" cy="189900"/>
          </a:xfrm>
          <a:prstGeom prst="rect">
            <a:avLst/>
          </a:prstGeom>
          <a:solidFill>
            <a:srgbClr val="A9B8C7"/>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10"/>
          <p:cNvSpPr/>
          <p:nvPr/>
        </p:nvSpPr>
        <p:spPr>
          <a:xfrm>
            <a:off x="10177548" y="4060000"/>
            <a:ext cx="6870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33%</a:t>
            </a:r>
            <a:endParaRPr sz="1400" b="0" i="0" u="none" strike="noStrike" cap="none">
              <a:solidFill>
                <a:srgbClr val="000000"/>
              </a:solidFill>
              <a:latin typeface="Arial"/>
              <a:ea typeface="Arial"/>
              <a:cs typeface="Arial"/>
              <a:sym typeface="Arial"/>
            </a:endParaRPr>
          </a:p>
        </p:txBody>
      </p:sp>
      <p:sp>
        <p:nvSpPr>
          <p:cNvPr id="532" name="Google Shape;532;p10"/>
          <p:cNvSpPr/>
          <p:nvPr/>
        </p:nvSpPr>
        <p:spPr>
          <a:xfrm>
            <a:off x="1117910" y="4520000"/>
            <a:ext cx="2132100" cy="228600"/>
          </a:xfrm>
          <a:prstGeom prst="rect">
            <a:avLst/>
          </a:prstGeom>
          <a:no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111827"/>
                </a:solidFill>
                <a:latin typeface="Montserrat"/>
                <a:ea typeface="Montserrat"/>
                <a:cs typeface="Montserrat"/>
                <a:sym typeface="Montserrat"/>
              </a:rPr>
              <a:t>Poor code quality</a:t>
            </a:r>
            <a:endParaRPr sz="1400" b="0" i="0" u="none" strike="noStrike" cap="none">
              <a:solidFill>
                <a:srgbClr val="000000"/>
              </a:solidFill>
              <a:latin typeface="Arial"/>
              <a:ea typeface="Arial"/>
              <a:cs typeface="Arial"/>
              <a:sym typeface="Arial"/>
            </a:endParaRPr>
          </a:p>
        </p:txBody>
      </p:sp>
      <p:sp>
        <p:nvSpPr>
          <p:cNvPr id="533" name="Google Shape;533;p10"/>
          <p:cNvSpPr/>
          <p:nvPr/>
        </p:nvSpPr>
        <p:spPr>
          <a:xfrm>
            <a:off x="3459480" y="456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10"/>
          <p:cNvSpPr/>
          <p:nvPr/>
        </p:nvSpPr>
        <p:spPr>
          <a:xfrm>
            <a:off x="3459480" y="4560000"/>
            <a:ext cx="1353000" cy="189900"/>
          </a:xfrm>
          <a:prstGeom prst="rect">
            <a:avLst/>
          </a:prstGeom>
          <a:solidFill>
            <a:srgbClr val="1287C9"/>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p10"/>
          <p:cNvSpPr/>
          <p:nvPr/>
        </p:nvSpPr>
        <p:spPr>
          <a:xfrm>
            <a:off x="6484419" y="4520000"/>
            <a:ext cx="5748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33%</a:t>
            </a:r>
            <a:endParaRPr sz="1400" b="0" i="0" u="none" strike="noStrike" cap="none">
              <a:solidFill>
                <a:srgbClr val="000000"/>
              </a:solidFill>
              <a:latin typeface="Arial"/>
              <a:ea typeface="Arial"/>
              <a:cs typeface="Arial"/>
              <a:sym typeface="Arial"/>
            </a:endParaRPr>
          </a:p>
        </p:txBody>
      </p:sp>
      <p:sp>
        <p:nvSpPr>
          <p:cNvPr id="536" name="Google Shape;536;p10"/>
          <p:cNvSpPr/>
          <p:nvPr/>
        </p:nvSpPr>
        <p:spPr>
          <a:xfrm>
            <a:off x="7189000" y="4560000"/>
            <a:ext cx="2900100" cy="189900"/>
          </a:xfrm>
          <a:prstGeom prst="rect">
            <a:avLst/>
          </a:prstGeom>
          <a:solidFill>
            <a:srgbClr val="E9EEF4"/>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p10"/>
          <p:cNvSpPr/>
          <p:nvPr/>
        </p:nvSpPr>
        <p:spPr>
          <a:xfrm>
            <a:off x="7189000" y="4560000"/>
            <a:ext cx="1065900" cy="189900"/>
          </a:xfrm>
          <a:prstGeom prst="rect">
            <a:avLst/>
          </a:prstGeom>
          <a:solidFill>
            <a:srgbClr val="A9B8C7"/>
          </a:solidFill>
          <a:ln>
            <a:noFill/>
          </a:ln>
        </p:spPr>
        <p:txBody>
          <a:bodyPr spcFirstLastPara="1" wrap="square" lIns="91425" tIns="0" rIns="91425" bIns="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10"/>
          <p:cNvSpPr/>
          <p:nvPr/>
        </p:nvSpPr>
        <p:spPr>
          <a:xfrm>
            <a:off x="10177548" y="4520000"/>
            <a:ext cx="687000" cy="228600"/>
          </a:xfrm>
          <a:prstGeom prst="rect">
            <a:avLst/>
          </a:prstGeom>
          <a:no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rgbClr val="071A33"/>
                </a:solidFill>
                <a:latin typeface="Montserrat"/>
                <a:ea typeface="Montserrat"/>
                <a:cs typeface="Montserrat"/>
                <a:sym typeface="Montserrat"/>
              </a:rPr>
              <a:t>26%</a:t>
            </a:r>
            <a:endParaRPr sz="1400" b="0" i="0" u="none" strike="noStrike" cap="none">
              <a:solidFill>
                <a:srgbClr val="000000"/>
              </a:solidFill>
              <a:latin typeface="Arial"/>
              <a:ea typeface="Arial"/>
              <a:cs typeface="Arial"/>
              <a:sym typeface="Arial"/>
            </a:endParaRPr>
          </a:p>
        </p:txBody>
      </p:sp>
      <p:sp>
        <p:nvSpPr>
          <p:cNvPr id="539" name="Google Shape;539;p10"/>
          <p:cNvSpPr/>
          <p:nvPr/>
        </p:nvSpPr>
        <p:spPr>
          <a:xfrm>
            <a:off x="502925" y="5046923"/>
            <a:ext cx="11109600" cy="950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300"/>
              <a:buFont typeface="Arial"/>
              <a:buNone/>
            </a:pPr>
            <a:r>
              <a:rPr lang="en-US" sz="1300" b="1" i="0" u="none" strike="noStrike" cap="none">
                <a:solidFill>
                  <a:schemeClr val="accent1"/>
                </a:solidFill>
                <a:latin typeface="Montserrat"/>
                <a:ea typeface="Montserrat"/>
                <a:cs typeface="Montserrat"/>
                <a:sym typeface="Montserrat"/>
              </a:rPr>
              <a:t>Testing efficiency: </a:t>
            </a:r>
            <a:r>
              <a:rPr lang="en-US" sz="1300" b="0" i="0" u="none" strike="noStrike" cap="none">
                <a:solidFill>
                  <a:schemeClr val="dk1"/>
                </a:solidFill>
                <a:latin typeface="Montserrat"/>
                <a:ea typeface="Montserrat"/>
                <a:cs typeface="Montserrat"/>
                <a:sym typeface="Montserrat"/>
              </a:rPr>
              <a:t>automation combined with usage data shows exactly which custom objects are actually called — so testing time goes only to the code that matters.</a:t>
            </a:r>
            <a:endParaRPr sz="1400" b="0" i="0" u="none" strike="noStrike" cap="none">
              <a:solidFill>
                <a:srgbClr val="000000"/>
              </a:solidFill>
              <a:latin typeface="Arial"/>
              <a:ea typeface="Arial"/>
              <a:cs typeface="Arial"/>
              <a:sym typeface="Arial"/>
            </a:endParaRPr>
          </a:p>
          <a:p>
            <a:pPr marL="0" marR="0" lvl="0" indent="0" algn="l" rtl="0">
              <a:lnSpc>
                <a:spcPct val="110000"/>
              </a:lnSpc>
              <a:spcBef>
                <a:spcPts val="1000"/>
              </a:spcBef>
              <a:spcAft>
                <a:spcPts val="0"/>
              </a:spcAft>
              <a:buClr>
                <a:srgbClr val="000000"/>
              </a:buClr>
              <a:buSzPts val="1300"/>
              <a:buFont typeface="Arial"/>
              <a:buNone/>
            </a:pPr>
            <a:r>
              <a:rPr lang="en-US" sz="1300" b="1" i="0" u="none" strike="noStrike" cap="none">
                <a:solidFill>
                  <a:schemeClr val="accent1"/>
                </a:solidFill>
                <a:latin typeface="Montserrat"/>
                <a:ea typeface="Montserrat"/>
                <a:cs typeface="Montserrat"/>
                <a:sym typeface="Montserrat"/>
              </a:rPr>
              <a:t>Scope certainty: </a:t>
            </a:r>
            <a:r>
              <a:rPr lang="en-US" sz="1300" b="0" i="0" u="none" strike="noStrike" cap="none">
                <a:solidFill>
                  <a:schemeClr val="dk1"/>
                </a:solidFill>
                <a:latin typeface="Montserrat"/>
                <a:ea typeface="Montserrat"/>
                <a:cs typeface="Montserrat"/>
                <a:sym typeface="Montserrat"/>
              </a:rPr>
              <a:t>the same automation surfaces every issue and every required fix across the full repository upfront, in hours — no guesswork on scope.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1"/>
          <p:cNvSpPr/>
          <p:nvPr/>
        </p:nvSpPr>
        <p:spPr>
          <a:xfrm>
            <a:off x="0" y="4952500"/>
            <a:ext cx="12192000" cy="14058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546" name="Google Shape;546;p11"/>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03 — THE PATH TO CLEAN CORE</a:t>
            </a:r>
            <a:endParaRPr sz="750" b="0" i="0" u="none" strike="noStrike" cap="none">
              <a:solidFill>
                <a:schemeClr val="dk1"/>
              </a:solidFill>
              <a:latin typeface="Montserrat"/>
              <a:ea typeface="Montserrat"/>
              <a:cs typeface="Montserrat"/>
              <a:sym typeface="Montserrat"/>
            </a:endParaRPr>
          </a:p>
        </p:txBody>
      </p:sp>
      <p:sp>
        <p:nvSpPr>
          <p:cNvPr id="547" name="Google Shape;547;p11"/>
          <p:cNvSpPr/>
          <p:nvPr/>
        </p:nvSpPr>
        <p:spPr>
          <a:xfrm>
            <a:off x="502926" y="786375"/>
            <a:ext cx="111096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Clean Core starts with the dependencies</a:t>
            </a:r>
            <a:endParaRPr sz="3700" b="0" i="0" u="none" strike="noStrike" cap="none">
              <a:solidFill>
                <a:schemeClr val="dk1"/>
              </a:solidFill>
              <a:latin typeface="Montserrat"/>
              <a:ea typeface="Montserrat"/>
              <a:cs typeface="Montserrat"/>
              <a:sym typeface="Montserrat"/>
            </a:endParaRPr>
          </a:p>
        </p:txBody>
      </p:sp>
      <p:sp>
        <p:nvSpPr>
          <p:cNvPr id="548" name="Google Shape;548;p11"/>
          <p:cNvSpPr/>
          <p:nvPr/>
        </p:nvSpPr>
        <p:spPr>
          <a:xfrm>
            <a:off x="512077" y="1470100"/>
            <a:ext cx="11199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300" b="1" i="0" u="none" strike="noStrike" cap="none">
                <a:solidFill>
                  <a:schemeClr val="accent1"/>
                </a:solidFill>
                <a:latin typeface="Montserrat"/>
                <a:ea typeface="Montserrat"/>
                <a:cs typeface="Montserrat"/>
                <a:sym typeface="Montserrat"/>
              </a:rPr>
              <a:t>Clean Core Approach During an S/4HANA Migration</a:t>
            </a:r>
            <a:endParaRPr sz="1200" b="0" i="0" u="none" strike="noStrike" cap="none">
              <a:solidFill>
                <a:schemeClr val="dk1"/>
              </a:solidFill>
              <a:latin typeface="Montserrat"/>
              <a:ea typeface="Montserrat"/>
              <a:cs typeface="Montserrat"/>
              <a:sym typeface="Montserrat"/>
            </a:endParaRPr>
          </a:p>
        </p:txBody>
      </p:sp>
      <p:sp>
        <p:nvSpPr>
          <p:cNvPr id="549" name="Google Shape;549;p11"/>
          <p:cNvSpPr/>
          <p:nvPr/>
        </p:nvSpPr>
        <p:spPr>
          <a:xfrm>
            <a:off x="822960" y="2501900"/>
            <a:ext cx="2331600" cy="548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2EA44F"/>
              </a:buClr>
              <a:buSzPts val="2500"/>
              <a:buFont typeface="Play"/>
              <a:buNone/>
            </a:pPr>
            <a:r>
              <a:rPr lang="en-US" sz="2500" b="1" i="0" u="none" strike="noStrike" cap="none">
                <a:solidFill>
                  <a:srgbClr val="2EA44F"/>
                </a:solidFill>
                <a:latin typeface="Montserrat"/>
                <a:ea typeface="Montserrat"/>
                <a:cs typeface="Montserrat"/>
                <a:sym typeface="Montserrat"/>
              </a:rPr>
              <a:t>17%</a:t>
            </a:r>
            <a:endParaRPr sz="2500" b="0" i="0" u="none" strike="noStrike" cap="none">
              <a:solidFill>
                <a:schemeClr val="dk1"/>
              </a:solidFill>
              <a:latin typeface="Montserrat"/>
              <a:ea typeface="Montserrat"/>
              <a:cs typeface="Montserrat"/>
              <a:sym typeface="Montserrat"/>
            </a:endParaRPr>
          </a:p>
        </p:txBody>
      </p:sp>
      <p:sp>
        <p:nvSpPr>
          <p:cNvPr id="550" name="Google Shape;550;p11"/>
          <p:cNvSpPr/>
          <p:nvPr/>
        </p:nvSpPr>
        <p:spPr>
          <a:xfrm>
            <a:off x="822960" y="3141980"/>
            <a:ext cx="2331600" cy="713100"/>
          </a:xfrm>
          <a:prstGeom prst="rect">
            <a:avLst/>
          </a:prstGeom>
          <a:noFill/>
          <a:ln>
            <a:noFill/>
          </a:ln>
        </p:spPr>
        <p:txBody>
          <a:bodyPr spcFirstLastPara="1" wrap="square" lIns="625" tIns="625" rIns="625" bIns="625" anchor="t" anchorCtr="0">
            <a:noAutofit/>
          </a:bodyPr>
          <a:lstStyle/>
          <a:p>
            <a:pPr marL="0" marR="0" lvl="0" indent="0" algn="ctr" rtl="0">
              <a:lnSpc>
                <a:spcPct val="100000"/>
              </a:lnSpc>
              <a:spcBef>
                <a:spcPts val="0"/>
              </a:spcBef>
              <a:spcAft>
                <a:spcPts val="0"/>
              </a:spcAft>
              <a:buClr>
                <a:srgbClr val="071A33"/>
              </a:buClr>
              <a:buSzPts val="1020"/>
              <a:buFont typeface="Arial"/>
              <a:buNone/>
            </a:pPr>
            <a:r>
              <a:rPr lang="en-US" sz="1020" b="1" i="0" u="none" strike="noStrike" cap="none">
                <a:solidFill>
                  <a:srgbClr val="071A33"/>
                </a:solidFill>
                <a:latin typeface="Montserrat"/>
                <a:ea typeface="Montserrat"/>
                <a:cs typeface="Montserrat"/>
                <a:sym typeface="Montserrat"/>
              </a:rPr>
              <a:t>Significantly optimized and practices established</a:t>
            </a:r>
            <a:endParaRPr sz="1020" b="0" i="0" u="none" strike="noStrike" cap="none">
              <a:solidFill>
                <a:schemeClr val="dk1"/>
              </a:solidFill>
              <a:latin typeface="Montserrat"/>
              <a:ea typeface="Montserrat"/>
              <a:cs typeface="Montserrat"/>
              <a:sym typeface="Montserrat"/>
            </a:endParaRPr>
          </a:p>
        </p:txBody>
      </p:sp>
      <p:sp>
        <p:nvSpPr>
          <p:cNvPr id="551" name="Google Shape;551;p11"/>
          <p:cNvSpPr/>
          <p:nvPr/>
        </p:nvSpPr>
        <p:spPr>
          <a:xfrm>
            <a:off x="822960" y="3777388"/>
            <a:ext cx="2331600" cy="164700"/>
          </a:xfrm>
          <a:prstGeom prst="rect">
            <a:avLst/>
          </a:prstGeom>
          <a:solidFill>
            <a:srgbClr val="2EA44F"/>
          </a:solidFill>
          <a:ln w="12700" cap="flat" cmpd="sng">
            <a:solidFill>
              <a:srgbClr val="2EA44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552" name="Google Shape;552;p11"/>
          <p:cNvSpPr/>
          <p:nvPr/>
        </p:nvSpPr>
        <p:spPr>
          <a:xfrm>
            <a:off x="3611880" y="2501900"/>
            <a:ext cx="2331600" cy="548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287C9"/>
              </a:buClr>
              <a:buSzPts val="2500"/>
              <a:buFont typeface="Play"/>
              <a:buNone/>
            </a:pPr>
            <a:r>
              <a:rPr lang="en-US" sz="2500" b="1" i="0" u="none" strike="noStrike" cap="none">
                <a:solidFill>
                  <a:srgbClr val="1287C9"/>
                </a:solidFill>
                <a:latin typeface="Montserrat"/>
                <a:ea typeface="Montserrat"/>
                <a:cs typeface="Montserrat"/>
                <a:sym typeface="Montserrat"/>
              </a:rPr>
              <a:t>40%</a:t>
            </a:r>
            <a:endParaRPr sz="2500" b="0" i="0" u="none" strike="noStrike" cap="none">
              <a:solidFill>
                <a:schemeClr val="dk1"/>
              </a:solidFill>
              <a:latin typeface="Montserrat"/>
              <a:ea typeface="Montserrat"/>
              <a:cs typeface="Montserrat"/>
              <a:sym typeface="Montserrat"/>
            </a:endParaRPr>
          </a:p>
        </p:txBody>
      </p:sp>
      <p:sp>
        <p:nvSpPr>
          <p:cNvPr id="553" name="Google Shape;553;p11"/>
          <p:cNvSpPr/>
          <p:nvPr/>
        </p:nvSpPr>
        <p:spPr>
          <a:xfrm>
            <a:off x="3611880" y="3141980"/>
            <a:ext cx="2331600" cy="713100"/>
          </a:xfrm>
          <a:prstGeom prst="rect">
            <a:avLst/>
          </a:prstGeom>
          <a:noFill/>
          <a:ln>
            <a:noFill/>
          </a:ln>
        </p:spPr>
        <p:txBody>
          <a:bodyPr spcFirstLastPara="1" wrap="square" lIns="625" tIns="625" rIns="625" bIns="625" anchor="t" anchorCtr="0">
            <a:noAutofit/>
          </a:bodyPr>
          <a:lstStyle/>
          <a:p>
            <a:pPr marL="0" marR="0" lvl="0" indent="0" algn="ctr" rtl="0">
              <a:lnSpc>
                <a:spcPct val="100000"/>
              </a:lnSpc>
              <a:spcBef>
                <a:spcPts val="0"/>
              </a:spcBef>
              <a:spcAft>
                <a:spcPts val="0"/>
              </a:spcAft>
              <a:buClr>
                <a:srgbClr val="071A33"/>
              </a:buClr>
              <a:buSzPts val="1020"/>
              <a:buFont typeface="Arial"/>
              <a:buNone/>
            </a:pPr>
            <a:r>
              <a:rPr lang="en-US" sz="1020" b="1" i="0" u="none" strike="noStrike" cap="none">
                <a:solidFill>
                  <a:srgbClr val="071A33"/>
                </a:solidFill>
                <a:latin typeface="Montserrat"/>
                <a:ea typeface="Montserrat"/>
                <a:cs typeface="Montserrat"/>
                <a:sym typeface="Montserrat"/>
              </a:rPr>
              <a:t>Somewhat optimized but practices not consistently applied</a:t>
            </a:r>
            <a:endParaRPr sz="1020" b="0" i="0" u="none" strike="noStrike" cap="none">
              <a:solidFill>
                <a:schemeClr val="dk1"/>
              </a:solidFill>
              <a:latin typeface="Montserrat"/>
              <a:ea typeface="Montserrat"/>
              <a:cs typeface="Montserrat"/>
              <a:sym typeface="Montserrat"/>
            </a:endParaRPr>
          </a:p>
        </p:txBody>
      </p:sp>
      <p:sp>
        <p:nvSpPr>
          <p:cNvPr id="554" name="Google Shape;554;p11"/>
          <p:cNvSpPr/>
          <p:nvPr/>
        </p:nvSpPr>
        <p:spPr>
          <a:xfrm>
            <a:off x="3611880" y="3777388"/>
            <a:ext cx="2331600" cy="164700"/>
          </a:xfrm>
          <a:prstGeom prst="rect">
            <a:avLst/>
          </a:prstGeom>
          <a:solidFill>
            <a:srgbClr val="1287C9"/>
          </a:solidFill>
          <a:ln w="12700" cap="flat" cmpd="sng">
            <a:solidFill>
              <a:srgbClr val="1287C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555" name="Google Shape;555;p11"/>
          <p:cNvSpPr/>
          <p:nvPr/>
        </p:nvSpPr>
        <p:spPr>
          <a:xfrm>
            <a:off x="6400800" y="2501900"/>
            <a:ext cx="2331600" cy="548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59E0B"/>
              </a:buClr>
              <a:buSzPts val="2500"/>
              <a:buFont typeface="Play"/>
              <a:buNone/>
            </a:pPr>
            <a:r>
              <a:rPr lang="en-US" sz="2500" b="1" i="0" u="none" strike="noStrike" cap="none">
                <a:solidFill>
                  <a:srgbClr val="F59E0B"/>
                </a:solidFill>
                <a:latin typeface="Montserrat"/>
                <a:ea typeface="Montserrat"/>
                <a:cs typeface="Montserrat"/>
                <a:sym typeface="Montserrat"/>
              </a:rPr>
              <a:t>26%</a:t>
            </a:r>
            <a:endParaRPr sz="2500" b="0" i="0" u="none" strike="noStrike" cap="none">
              <a:solidFill>
                <a:schemeClr val="dk1"/>
              </a:solidFill>
              <a:latin typeface="Montserrat"/>
              <a:ea typeface="Montserrat"/>
              <a:cs typeface="Montserrat"/>
              <a:sym typeface="Montserrat"/>
            </a:endParaRPr>
          </a:p>
        </p:txBody>
      </p:sp>
      <p:sp>
        <p:nvSpPr>
          <p:cNvPr id="556" name="Google Shape;556;p11"/>
          <p:cNvSpPr/>
          <p:nvPr/>
        </p:nvSpPr>
        <p:spPr>
          <a:xfrm>
            <a:off x="6400800" y="3141980"/>
            <a:ext cx="2331600" cy="713100"/>
          </a:xfrm>
          <a:prstGeom prst="rect">
            <a:avLst/>
          </a:prstGeom>
          <a:noFill/>
          <a:ln>
            <a:noFill/>
          </a:ln>
        </p:spPr>
        <p:txBody>
          <a:bodyPr spcFirstLastPara="1" wrap="square" lIns="625" tIns="625" rIns="625" bIns="625" anchor="t" anchorCtr="0">
            <a:noAutofit/>
          </a:bodyPr>
          <a:lstStyle/>
          <a:p>
            <a:pPr marL="0" marR="0" lvl="0" indent="0" algn="ctr" rtl="0">
              <a:lnSpc>
                <a:spcPct val="100000"/>
              </a:lnSpc>
              <a:spcBef>
                <a:spcPts val="0"/>
              </a:spcBef>
              <a:spcAft>
                <a:spcPts val="0"/>
              </a:spcAft>
              <a:buClr>
                <a:srgbClr val="071A33"/>
              </a:buClr>
              <a:buSzPts val="1020"/>
              <a:buFont typeface="Arial"/>
              <a:buNone/>
            </a:pPr>
            <a:r>
              <a:rPr lang="en-US" sz="1020" b="1" i="0" u="none" strike="noStrike" cap="none">
                <a:solidFill>
                  <a:srgbClr val="071A33"/>
                </a:solidFill>
                <a:latin typeface="Montserrat"/>
                <a:ea typeface="Montserrat"/>
                <a:cs typeface="Montserrat"/>
                <a:sym typeface="Montserrat"/>
              </a:rPr>
              <a:t>Principles considered but not meaningfully prioritized</a:t>
            </a:r>
            <a:endParaRPr sz="1020" b="0" i="0" u="none" strike="noStrike" cap="none">
              <a:solidFill>
                <a:schemeClr val="dk1"/>
              </a:solidFill>
              <a:latin typeface="Montserrat"/>
              <a:ea typeface="Montserrat"/>
              <a:cs typeface="Montserrat"/>
              <a:sym typeface="Montserrat"/>
            </a:endParaRPr>
          </a:p>
        </p:txBody>
      </p:sp>
      <p:sp>
        <p:nvSpPr>
          <p:cNvPr id="557" name="Google Shape;557;p11"/>
          <p:cNvSpPr/>
          <p:nvPr/>
        </p:nvSpPr>
        <p:spPr>
          <a:xfrm>
            <a:off x="6400800" y="3777388"/>
            <a:ext cx="2331600" cy="164700"/>
          </a:xfrm>
          <a:prstGeom prst="rect">
            <a:avLst/>
          </a:prstGeom>
          <a:solidFill>
            <a:srgbClr val="F59E0B"/>
          </a:solidFill>
          <a:ln w="12700" cap="flat" cmpd="sng">
            <a:solidFill>
              <a:srgbClr val="F59E0B"/>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558" name="Google Shape;558;p11"/>
          <p:cNvSpPr/>
          <p:nvPr/>
        </p:nvSpPr>
        <p:spPr>
          <a:xfrm>
            <a:off x="9189720" y="2501900"/>
            <a:ext cx="2331600" cy="5487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E05252"/>
              </a:buClr>
              <a:buSzPts val="2500"/>
              <a:buFont typeface="Play"/>
              <a:buNone/>
            </a:pPr>
            <a:r>
              <a:rPr lang="en-US" sz="2500" b="1" i="0" u="none" strike="noStrike" cap="none">
                <a:solidFill>
                  <a:srgbClr val="E05252"/>
                </a:solidFill>
                <a:latin typeface="Montserrat"/>
                <a:ea typeface="Montserrat"/>
                <a:cs typeface="Montserrat"/>
                <a:sym typeface="Montserrat"/>
              </a:rPr>
              <a:t>14%</a:t>
            </a:r>
            <a:endParaRPr sz="2500" b="0" i="0" u="none" strike="noStrike" cap="none">
              <a:solidFill>
                <a:schemeClr val="dk1"/>
              </a:solidFill>
              <a:latin typeface="Montserrat"/>
              <a:ea typeface="Montserrat"/>
              <a:cs typeface="Montserrat"/>
              <a:sym typeface="Montserrat"/>
            </a:endParaRPr>
          </a:p>
        </p:txBody>
      </p:sp>
      <p:sp>
        <p:nvSpPr>
          <p:cNvPr id="559" name="Google Shape;559;p11"/>
          <p:cNvSpPr/>
          <p:nvPr/>
        </p:nvSpPr>
        <p:spPr>
          <a:xfrm>
            <a:off x="9189720" y="3141980"/>
            <a:ext cx="2331600" cy="713100"/>
          </a:xfrm>
          <a:prstGeom prst="rect">
            <a:avLst/>
          </a:prstGeom>
          <a:noFill/>
          <a:ln>
            <a:noFill/>
          </a:ln>
        </p:spPr>
        <p:txBody>
          <a:bodyPr spcFirstLastPara="1" wrap="square" lIns="625" tIns="625" rIns="625" bIns="625" anchor="t" anchorCtr="0">
            <a:noAutofit/>
          </a:bodyPr>
          <a:lstStyle/>
          <a:p>
            <a:pPr marL="0" marR="0" lvl="0" indent="0" algn="ctr" rtl="0">
              <a:lnSpc>
                <a:spcPct val="100000"/>
              </a:lnSpc>
              <a:spcBef>
                <a:spcPts val="0"/>
              </a:spcBef>
              <a:spcAft>
                <a:spcPts val="0"/>
              </a:spcAft>
              <a:buClr>
                <a:srgbClr val="071A33"/>
              </a:buClr>
              <a:buSzPts val="1020"/>
              <a:buFont typeface="Arial"/>
              <a:buNone/>
            </a:pPr>
            <a:r>
              <a:rPr lang="en-US" sz="1020" b="1" i="0" u="none" strike="noStrike" cap="none">
                <a:solidFill>
                  <a:srgbClr val="071A33"/>
                </a:solidFill>
                <a:latin typeface="Montserrat"/>
                <a:ea typeface="Montserrat"/>
                <a:cs typeface="Montserrat"/>
                <a:sym typeface="Montserrat"/>
              </a:rPr>
              <a:t>Not a focus of the S/4HANA migration</a:t>
            </a:r>
            <a:endParaRPr sz="1020" b="0" i="0" u="none" strike="noStrike" cap="none">
              <a:solidFill>
                <a:schemeClr val="dk1"/>
              </a:solidFill>
              <a:latin typeface="Montserrat"/>
              <a:ea typeface="Montserrat"/>
              <a:cs typeface="Montserrat"/>
              <a:sym typeface="Montserrat"/>
            </a:endParaRPr>
          </a:p>
        </p:txBody>
      </p:sp>
      <p:sp>
        <p:nvSpPr>
          <p:cNvPr id="560" name="Google Shape;560;p11"/>
          <p:cNvSpPr/>
          <p:nvPr/>
        </p:nvSpPr>
        <p:spPr>
          <a:xfrm>
            <a:off x="9189720" y="3777388"/>
            <a:ext cx="2331600" cy="164700"/>
          </a:xfrm>
          <a:prstGeom prst="rect">
            <a:avLst/>
          </a:prstGeom>
          <a:solidFill>
            <a:srgbClr val="E05252"/>
          </a:solidFill>
          <a:ln w="12700" cap="flat" cmpd="sng">
            <a:solidFill>
              <a:srgbClr val="E0525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561" name="Google Shape;561;p11"/>
          <p:cNvSpPr/>
          <p:nvPr/>
        </p:nvSpPr>
        <p:spPr>
          <a:xfrm>
            <a:off x="502925" y="4172342"/>
            <a:ext cx="10515600" cy="549900"/>
          </a:xfrm>
          <a:prstGeom prst="rect">
            <a:avLst/>
          </a:prstGeom>
          <a:noFill/>
          <a:ln>
            <a:noFill/>
          </a:ln>
        </p:spPr>
        <p:txBody>
          <a:bodyPr spcFirstLastPara="1" wrap="square" lIns="250" tIns="250" rIns="250" bIns="250" anchor="ctr" anchorCtr="0">
            <a:noAutofit/>
          </a:bodyPr>
          <a:lstStyle/>
          <a:p>
            <a:pPr marL="0" marR="0" lvl="0" indent="0" algn="l" rtl="0">
              <a:lnSpc>
                <a:spcPct val="100000"/>
              </a:lnSpc>
              <a:spcBef>
                <a:spcPts val="0"/>
              </a:spcBef>
              <a:spcAft>
                <a:spcPts val="0"/>
              </a:spcAft>
              <a:buClr>
                <a:srgbClr val="071A33"/>
              </a:buClr>
              <a:buSzPts val="2500"/>
              <a:buFont typeface="Play"/>
              <a:buNone/>
            </a:pPr>
            <a:r>
              <a:rPr lang="en-US" sz="1600" b="1" i="0" u="none" strike="noStrike" cap="none">
                <a:solidFill>
                  <a:schemeClr val="accent1"/>
                </a:solidFill>
                <a:latin typeface="Montserrat"/>
                <a:ea typeface="Montserrat"/>
                <a:cs typeface="Montserrat"/>
                <a:sym typeface="Montserrat"/>
              </a:rPr>
              <a:t>A realistic Clean Core roadmap starts with deep, object-level dependency analysis — revealing which code is loosely coupled and BTP-ready, versus tightly bound to the core.</a:t>
            </a:r>
            <a:endParaRPr sz="1800" b="0" i="0" u="none" strike="noStrike" cap="none">
              <a:solidFill>
                <a:schemeClr val="accent1"/>
              </a:solidFill>
              <a:latin typeface="Montserrat"/>
              <a:ea typeface="Montserrat"/>
              <a:cs typeface="Montserrat"/>
              <a:sym typeface="Montserrat"/>
            </a:endParaRPr>
          </a:p>
        </p:txBody>
      </p:sp>
      <p:sp>
        <p:nvSpPr>
          <p:cNvPr id="562" name="Google Shape;562;p11"/>
          <p:cNvSpPr/>
          <p:nvPr/>
        </p:nvSpPr>
        <p:spPr>
          <a:xfrm>
            <a:off x="502920" y="590000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
        <p:nvSpPr>
          <p:cNvPr id="563" name="Google Shape;563;p11"/>
          <p:cNvSpPr/>
          <p:nvPr/>
        </p:nvSpPr>
        <p:spPr>
          <a:xfrm>
            <a:off x="502925" y="5186898"/>
            <a:ext cx="11018400" cy="713100"/>
          </a:xfrm>
          <a:prstGeom prst="rect">
            <a:avLst/>
          </a:prstGeom>
          <a:noFill/>
          <a:ln>
            <a:noFill/>
          </a:ln>
        </p:spPr>
        <p:txBody>
          <a:bodyPr spcFirstLastPara="1" wrap="square" lIns="250" tIns="250" rIns="250" bIns="250" anchor="t" anchorCtr="0">
            <a:noAutofit/>
          </a:bodyPr>
          <a:lstStyle/>
          <a:p>
            <a:pPr marL="0" marR="0" lvl="0" indent="0" algn="l" rtl="0">
              <a:lnSpc>
                <a:spcPct val="112000"/>
              </a:lnSpc>
              <a:spcBef>
                <a:spcPts val="0"/>
              </a:spcBef>
              <a:spcAft>
                <a:spcPts val="0"/>
              </a:spcAft>
              <a:buClr>
                <a:srgbClr val="000000"/>
              </a:buClr>
              <a:buSzPts val="1400"/>
              <a:buFont typeface="Arial"/>
              <a:buNone/>
            </a:pPr>
            <a:r>
              <a:rPr lang="en-US" sz="1200" b="1" i="0" u="none" strike="noStrike" cap="none">
                <a:solidFill>
                  <a:srgbClr val="071A33"/>
                </a:solidFill>
                <a:latin typeface="Montserrat"/>
                <a:ea typeface="Montserrat"/>
                <a:cs typeface="Montserrat"/>
                <a:sym typeface="Montserrat"/>
              </a:rPr>
              <a:t>Start before go-live: </a:t>
            </a:r>
            <a:r>
              <a:rPr lang="en-US" sz="1200" b="0" i="0" u="none" strike="noStrike" cap="none">
                <a:solidFill>
                  <a:srgbClr val="546173"/>
                </a:solidFill>
                <a:latin typeface="Montserrat"/>
                <a:ea typeface="Montserrat"/>
                <a:cs typeface="Montserrat"/>
                <a:sym typeface="Montserrat"/>
              </a:rPr>
              <a:t>safely decommissioning unused code, enabling Key User Custom Fields for Fiori, and modernizing to ABAP Cloud syntax can all happen during the S/4HANA project itself. Full realization to BTP still requires being live — but done with automation, none of this slows the project down. It just means more value on day one.</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12"/>
          <p:cNvSpPr/>
          <p:nvPr/>
        </p:nvSpPr>
        <p:spPr>
          <a:xfrm>
            <a:off x="0" y="4663675"/>
            <a:ext cx="12192000" cy="16947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570" name="Google Shape;570;p12"/>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03 — CUSTOM CODE STRATEGY</a:t>
            </a:r>
            <a:endParaRPr sz="750" b="0" i="0" u="none" strike="noStrike" cap="none">
              <a:solidFill>
                <a:schemeClr val="dk1"/>
              </a:solidFill>
              <a:latin typeface="Montserrat"/>
              <a:ea typeface="Montserrat"/>
              <a:cs typeface="Montserrat"/>
              <a:sym typeface="Montserrat"/>
            </a:endParaRPr>
          </a:p>
        </p:txBody>
      </p:sp>
      <p:sp>
        <p:nvSpPr>
          <p:cNvPr id="571" name="Google Shape;571;p12"/>
          <p:cNvSpPr/>
          <p:nvPr/>
        </p:nvSpPr>
        <p:spPr>
          <a:xfrm>
            <a:off x="502926" y="786375"/>
            <a:ext cx="111348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Not all custom code is created equal</a:t>
            </a:r>
            <a:endParaRPr sz="3700" b="0" i="0" u="none" strike="noStrike" cap="none">
              <a:solidFill>
                <a:schemeClr val="dk1"/>
              </a:solidFill>
              <a:latin typeface="Montserrat"/>
              <a:ea typeface="Montserrat"/>
              <a:cs typeface="Montserrat"/>
              <a:sym typeface="Montserrat"/>
            </a:endParaRPr>
          </a:p>
        </p:txBody>
      </p:sp>
      <p:sp>
        <p:nvSpPr>
          <p:cNvPr id="572" name="Google Shape;572;p12"/>
          <p:cNvSpPr/>
          <p:nvPr/>
        </p:nvSpPr>
        <p:spPr>
          <a:xfrm>
            <a:off x="502927" y="1389636"/>
            <a:ext cx="111348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Clean Core is not about elimination. It is about knowing what to keep, what to cut, and what to relocate.</a:t>
            </a:r>
            <a:endParaRPr sz="1200" b="0" i="0" u="none" strike="noStrike" cap="none">
              <a:solidFill>
                <a:schemeClr val="dk1"/>
              </a:solidFill>
              <a:latin typeface="Montserrat"/>
              <a:ea typeface="Montserrat"/>
              <a:cs typeface="Montserrat"/>
              <a:sym typeface="Montserrat"/>
            </a:endParaRPr>
          </a:p>
        </p:txBody>
      </p:sp>
      <p:sp>
        <p:nvSpPr>
          <p:cNvPr id="573" name="Google Shape;573;p12"/>
          <p:cNvSpPr/>
          <p:nvPr/>
        </p:nvSpPr>
        <p:spPr>
          <a:xfrm>
            <a:off x="868680" y="4994472"/>
            <a:ext cx="1005900" cy="228600"/>
          </a:xfrm>
          <a:prstGeom prst="rect">
            <a:avLst/>
          </a:prstGeom>
          <a:solidFill>
            <a:srgbClr val="1287C9"/>
          </a:solidFill>
          <a:ln>
            <a:noFill/>
          </a:ln>
        </p:spPr>
        <p:txBody>
          <a:bodyPr spcFirstLastPara="1" wrap="square" lIns="250" tIns="250" rIns="250" bIns="250" anchor="ctr" anchorCtr="0">
            <a:noAutofit/>
          </a:bodyPr>
          <a:lstStyle/>
          <a:p>
            <a:pPr marL="0" marR="0" lvl="0" indent="0" algn="ctr" rtl="0">
              <a:lnSpc>
                <a:spcPct val="100000"/>
              </a:lnSpc>
              <a:spcBef>
                <a:spcPts val="0"/>
              </a:spcBef>
              <a:spcAft>
                <a:spcPts val="0"/>
              </a:spcAft>
              <a:buClr>
                <a:srgbClr val="FFFFFF"/>
              </a:buClr>
              <a:buSzPts val="850"/>
              <a:buFont typeface="Arial"/>
              <a:buNone/>
            </a:pPr>
            <a:r>
              <a:rPr lang="en-US" sz="850" b="1" i="0" u="none" strike="noStrike" cap="none">
                <a:solidFill>
                  <a:srgbClr val="FFFFFF"/>
                </a:solidFill>
                <a:latin typeface="Montserrat"/>
                <a:ea typeface="Montserrat"/>
                <a:cs typeface="Montserrat"/>
                <a:sym typeface="Montserrat"/>
              </a:rPr>
              <a:t>The framework</a:t>
            </a:r>
            <a:endParaRPr sz="850" b="0" i="0" u="none" strike="noStrike" cap="none">
              <a:solidFill>
                <a:schemeClr val="dk1"/>
              </a:solidFill>
              <a:latin typeface="Montserrat"/>
              <a:ea typeface="Montserrat"/>
              <a:cs typeface="Montserrat"/>
              <a:sym typeface="Montserrat"/>
            </a:endParaRPr>
          </a:p>
        </p:txBody>
      </p:sp>
      <p:sp>
        <p:nvSpPr>
          <p:cNvPr id="574" name="Google Shape;574;p12"/>
          <p:cNvSpPr/>
          <p:nvPr/>
        </p:nvSpPr>
        <p:spPr>
          <a:xfrm>
            <a:off x="2011675" y="5210775"/>
            <a:ext cx="9184800"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300"/>
              <a:buFont typeface="Arial"/>
              <a:buNone/>
            </a:pPr>
            <a:r>
              <a:rPr lang="en-US" sz="1800" b="1" i="0" u="none" strike="noStrike" cap="none">
                <a:solidFill>
                  <a:schemeClr val="accent1"/>
                </a:solidFill>
                <a:latin typeface="Montserrat"/>
                <a:ea typeface="Montserrat"/>
                <a:cs typeface="Montserrat"/>
                <a:sym typeface="Montserrat"/>
              </a:rPr>
              <a:t>The goal is not a smaller codebase for its own sake. It is a smaller, cleaner core — with everything that still matters preserved, modernized, and positioned correctly.</a:t>
            </a:r>
            <a:endParaRPr sz="1800" b="1" i="0" u="none" strike="noStrike" cap="none">
              <a:solidFill>
                <a:schemeClr val="accent1"/>
              </a:solidFill>
              <a:latin typeface="Montserrat"/>
              <a:ea typeface="Montserrat"/>
              <a:cs typeface="Montserrat"/>
              <a:sym typeface="Montserrat"/>
            </a:endParaRPr>
          </a:p>
        </p:txBody>
      </p:sp>
      <p:sp>
        <p:nvSpPr>
          <p:cNvPr id="575" name="Google Shape;575;p12"/>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 smartShift code analysis benchmarks</a:t>
            </a:r>
            <a:endParaRPr sz="650" b="0" i="0" u="none" strike="noStrike" cap="none">
              <a:solidFill>
                <a:schemeClr val="dk1"/>
              </a:solidFill>
              <a:latin typeface="Montserrat"/>
              <a:ea typeface="Montserrat"/>
              <a:cs typeface="Montserrat"/>
              <a:sym typeface="Montserrat"/>
            </a:endParaRPr>
          </a:p>
        </p:txBody>
      </p:sp>
      <p:sp>
        <p:nvSpPr>
          <p:cNvPr id="576" name="Google Shape;576;p12"/>
          <p:cNvSpPr/>
          <p:nvPr/>
        </p:nvSpPr>
        <p:spPr>
          <a:xfrm>
            <a:off x="1616302" y="3508482"/>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300" b="0" i="0" u="none" strike="noStrike" cap="none">
                <a:solidFill>
                  <a:schemeClr val="dk1"/>
                </a:solidFill>
                <a:latin typeface="Montserrat"/>
                <a:ea typeface="Montserrat"/>
                <a:cs typeface="Montserrat"/>
                <a:sym typeface="Montserrat"/>
              </a:rPr>
              <a:t>Competitive IP, regulatory, </a:t>
            </a:r>
            <a:endParaRPr sz="1300" b="0" i="0" u="none" strike="noStrike" cap="none">
              <a:solidFill>
                <a:schemeClr val="dk1"/>
              </a:solidFill>
              <a:latin typeface="Montserrat"/>
              <a:ea typeface="Montserrat"/>
              <a:cs typeface="Montserrat"/>
              <a:sym typeface="Montserrat"/>
            </a:endParaRPr>
          </a:p>
          <a:p>
            <a:pPr marL="0" marR="0" lvl="0" indent="0" algn="ctr" rtl="0">
              <a:lnSpc>
                <a:spcPct val="100000"/>
              </a:lnSpc>
              <a:spcBef>
                <a:spcPts val="0"/>
              </a:spcBef>
              <a:spcAft>
                <a:spcPts val="0"/>
              </a:spcAft>
              <a:buClr>
                <a:srgbClr val="546173"/>
              </a:buClr>
              <a:buSzPts val="1020"/>
              <a:buFont typeface="Arial"/>
              <a:buNone/>
            </a:pPr>
            <a:r>
              <a:rPr lang="en-US" sz="1300" b="0" i="0" u="none" strike="noStrike" cap="none">
                <a:solidFill>
                  <a:schemeClr val="dk1"/>
                </a:solidFill>
                <a:latin typeface="Montserrat"/>
                <a:ea typeface="Montserrat"/>
                <a:cs typeface="Montserrat"/>
                <a:sym typeface="Montserrat"/>
              </a:rPr>
              <a:t>and reporting logic — yours, not SAP’s</a:t>
            </a:r>
            <a:endParaRPr sz="1300" b="0" i="0" u="none" strike="noStrike" cap="none">
              <a:solidFill>
                <a:schemeClr val="dk1"/>
              </a:solidFill>
              <a:latin typeface="Montserrat"/>
              <a:ea typeface="Montserrat"/>
              <a:cs typeface="Montserrat"/>
              <a:sym typeface="Montserrat"/>
            </a:endParaRPr>
          </a:p>
        </p:txBody>
      </p:sp>
      <p:sp>
        <p:nvSpPr>
          <p:cNvPr id="577" name="Google Shape;577;p12"/>
          <p:cNvSpPr/>
          <p:nvPr/>
        </p:nvSpPr>
        <p:spPr>
          <a:xfrm>
            <a:off x="4739977" y="3508482"/>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300" b="0" i="0" u="none" strike="noStrike" cap="none">
                <a:solidFill>
                  <a:schemeClr val="dk1"/>
                </a:solidFill>
                <a:latin typeface="Montserrat"/>
                <a:ea typeface="Montserrat"/>
                <a:cs typeface="Montserrat"/>
                <a:sym typeface="Montserrat"/>
              </a:rPr>
              <a:t>Unused code — typically 40–60% of a repository</a:t>
            </a:r>
            <a:endParaRPr sz="1300" b="0" i="0" u="none" strike="noStrike" cap="none">
              <a:solidFill>
                <a:schemeClr val="dk1"/>
              </a:solidFill>
              <a:latin typeface="Montserrat"/>
              <a:ea typeface="Montserrat"/>
              <a:cs typeface="Montserrat"/>
              <a:sym typeface="Montserrat"/>
            </a:endParaRPr>
          </a:p>
        </p:txBody>
      </p:sp>
      <p:sp>
        <p:nvSpPr>
          <p:cNvPr id="578" name="Google Shape;578;p12"/>
          <p:cNvSpPr/>
          <p:nvPr/>
        </p:nvSpPr>
        <p:spPr>
          <a:xfrm>
            <a:off x="8016302" y="3508482"/>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300" b="0" i="0" u="none" strike="noStrike" cap="none">
                <a:solidFill>
                  <a:schemeClr val="dk1"/>
                </a:solidFill>
                <a:latin typeface="Montserrat"/>
                <a:ea typeface="Montserrat"/>
                <a:cs typeface="Montserrat"/>
                <a:sym typeface="Montserrat"/>
              </a:rPr>
              <a:t>Modernized logic relocated </a:t>
            </a:r>
            <a:endParaRPr sz="1300" b="0" i="0" u="none" strike="noStrike" cap="none">
              <a:solidFill>
                <a:schemeClr val="dk1"/>
              </a:solidFill>
              <a:latin typeface="Montserrat"/>
              <a:ea typeface="Montserrat"/>
              <a:cs typeface="Montserrat"/>
              <a:sym typeface="Montserrat"/>
            </a:endParaRPr>
          </a:p>
          <a:p>
            <a:pPr marL="0" marR="0" lvl="0" indent="0" algn="ctr" rtl="0">
              <a:lnSpc>
                <a:spcPct val="100000"/>
              </a:lnSpc>
              <a:spcBef>
                <a:spcPts val="0"/>
              </a:spcBef>
              <a:spcAft>
                <a:spcPts val="0"/>
              </a:spcAft>
              <a:buClr>
                <a:srgbClr val="546173"/>
              </a:buClr>
              <a:buSzPts val="1020"/>
              <a:buFont typeface="Arial"/>
              <a:buNone/>
            </a:pPr>
            <a:r>
              <a:rPr lang="en-US" sz="1300" b="0" i="0" u="none" strike="noStrike" cap="none">
                <a:solidFill>
                  <a:schemeClr val="dk1"/>
                </a:solidFill>
                <a:latin typeface="Montserrat"/>
                <a:ea typeface="Montserrat"/>
                <a:cs typeface="Montserrat"/>
                <a:sym typeface="Montserrat"/>
              </a:rPr>
              <a:t>to BTP via approved APIs</a:t>
            </a:r>
            <a:endParaRPr sz="1300" b="0" i="0" u="none" strike="noStrike" cap="none">
              <a:solidFill>
                <a:schemeClr val="dk1"/>
              </a:solidFill>
              <a:latin typeface="Montserrat"/>
              <a:ea typeface="Montserrat"/>
              <a:cs typeface="Montserrat"/>
              <a:sym typeface="Montserrat"/>
            </a:endParaRPr>
          </a:p>
        </p:txBody>
      </p:sp>
      <p:sp>
        <p:nvSpPr>
          <p:cNvPr id="579" name="Google Shape;579;p12"/>
          <p:cNvSpPr/>
          <p:nvPr/>
        </p:nvSpPr>
        <p:spPr>
          <a:xfrm>
            <a:off x="2273350" y="2261549"/>
            <a:ext cx="1100100" cy="11001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1600" b="1" i="0" u="none" strike="noStrike" cap="none">
                <a:solidFill>
                  <a:srgbClr val="FFFFFF"/>
                </a:solidFill>
                <a:latin typeface="Montserrat"/>
                <a:ea typeface="Montserrat"/>
                <a:cs typeface="Montserrat"/>
                <a:sym typeface="Montserrat"/>
              </a:rPr>
              <a:t>KEEP</a:t>
            </a:r>
            <a:endParaRPr sz="2200" b="0" i="0" u="none" strike="noStrike" cap="none">
              <a:solidFill>
                <a:schemeClr val="dk1"/>
              </a:solidFill>
              <a:latin typeface="Montserrat"/>
              <a:ea typeface="Montserrat"/>
              <a:cs typeface="Montserrat"/>
              <a:sym typeface="Montserrat"/>
            </a:endParaRPr>
          </a:p>
        </p:txBody>
      </p:sp>
      <p:sp>
        <p:nvSpPr>
          <p:cNvPr id="580" name="Google Shape;580;p12"/>
          <p:cNvSpPr/>
          <p:nvPr/>
        </p:nvSpPr>
        <p:spPr>
          <a:xfrm>
            <a:off x="5397025" y="2261549"/>
            <a:ext cx="1100100" cy="11001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1600" b="1" i="0" u="none" strike="noStrike" cap="none">
                <a:solidFill>
                  <a:srgbClr val="FFFFFF"/>
                </a:solidFill>
                <a:latin typeface="Montserrat"/>
                <a:ea typeface="Montserrat"/>
                <a:cs typeface="Montserrat"/>
                <a:sym typeface="Montserrat"/>
              </a:rPr>
              <a:t>CUT</a:t>
            </a:r>
            <a:endParaRPr sz="2200" b="0" i="0" u="none" strike="noStrike" cap="none">
              <a:solidFill>
                <a:schemeClr val="dk1"/>
              </a:solidFill>
              <a:latin typeface="Montserrat"/>
              <a:ea typeface="Montserrat"/>
              <a:cs typeface="Montserrat"/>
              <a:sym typeface="Montserrat"/>
            </a:endParaRPr>
          </a:p>
        </p:txBody>
      </p:sp>
      <p:sp>
        <p:nvSpPr>
          <p:cNvPr id="581" name="Google Shape;581;p12"/>
          <p:cNvSpPr/>
          <p:nvPr/>
        </p:nvSpPr>
        <p:spPr>
          <a:xfrm>
            <a:off x="8673350" y="2261549"/>
            <a:ext cx="1100100" cy="11001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2200"/>
              <a:buFont typeface="Play"/>
              <a:buNone/>
            </a:pPr>
            <a:r>
              <a:rPr lang="en-US" sz="1600" b="1" i="0" u="none" strike="noStrike" cap="none">
                <a:solidFill>
                  <a:srgbClr val="FFFFFF"/>
                </a:solidFill>
                <a:latin typeface="Montserrat"/>
                <a:ea typeface="Montserrat"/>
                <a:cs typeface="Montserrat"/>
                <a:sym typeface="Montserrat"/>
              </a:rPr>
              <a:t>MOVE</a:t>
            </a:r>
            <a:endParaRPr sz="2200" b="0" i="0" u="none" strike="noStrike" cap="none">
              <a:solidFill>
                <a:schemeClr val="dk1"/>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13"/>
          <p:cNvSpPr/>
          <p:nvPr/>
        </p:nvSpPr>
        <p:spPr>
          <a:xfrm>
            <a:off x="0" y="4744075"/>
            <a:ext cx="12192000" cy="16143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588" name="Google Shape;588;p13"/>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03 — AI AND CUSTOM CODE</a:t>
            </a:r>
            <a:endParaRPr sz="750" b="0" i="0" u="none" strike="noStrike" cap="none">
              <a:solidFill>
                <a:schemeClr val="dk1"/>
              </a:solidFill>
              <a:latin typeface="Montserrat"/>
              <a:ea typeface="Montserrat"/>
              <a:cs typeface="Montserrat"/>
              <a:sym typeface="Montserrat"/>
            </a:endParaRPr>
          </a:p>
        </p:txBody>
      </p:sp>
      <p:sp>
        <p:nvSpPr>
          <p:cNvPr id="589" name="Google Shape;589;p13"/>
          <p:cNvSpPr/>
          <p:nvPr/>
        </p:nvSpPr>
        <p:spPr>
          <a:xfrm>
            <a:off x="502925" y="786375"/>
            <a:ext cx="113439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AI interest is real, but proof is the gatekeeper</a:t>
            </a:r>
            <a:endParaRPr sz="3700" b="0" i="0" u="none" strike="noStrike" cap="none">
              <a:solidFill>
                <a:schemeClr val="dk1"/>
              </a:solidFill>
              <a:latin typeface="Montserrat"/>
              <a:ea typeface="Montserrat"/>
              <a:cs typeface="Montserrat"/>
              <a:sym typeface="Montserrat"/>
            </a:endParaRPr>
          </a:p>
        </p:txBody>
      </p:sp>
      <p:sp>
        <p:nvSpPr>
          <p:cNvPr id="590" name="Google Shape;590;p13"/>
          <p:cNvSpPr/>
          <p:nvPr/>
        </p:nvSpPr>
        <p:spPr>
          <a:xfrm>
            <a:off x="512077" y="1430598"/>
            <a:ext cx="112104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Organizations expect AI use to grow, but expansion depends on accuracy, explainability, ROI, and measurable effort reduction.</a:t>
            </a:r>
            <a:endParaRPr sz="1200" b="0" i="0" u="none" strike="noStrike" cap="none">
              <a:solidFill>
                <a:schemeClr val="dk1"/>
              </a:solidFill>
              <a:latin typeface="Montserrat"/>
              <a:ea typeface="Montserrat"/>
              <a:cs typeface="Montserrat"/>
              <a:sym typeface="Montserrat"/>
            </a:endParaRPr>
          </a:p>
        </p:txBody>
      </p:sp>
      <p:sp>
        <p:nvSpPr>
          <p:cNvPr id="591" name="Google Shape;591;p13"/>
          <p:cNvSpPr/>
          <p:nvPr/>
        </p:nvSpPr>
        <p:spPr>
          <a:xfrm>
            <a:off x="512085" y="2452962"/>
            <a:ext cx="2560200" cy="530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287C9"/>
              </a:buClr>
              <a:buSzPts val="3000"/>
              <a:buFont typeface="Play"/>
              <a:buNone/>
            </a:pPr>
            <a:r>
              <a:rPr lang="en-US" sz="3000" b="1" i="0" u="none" strike="noStrike" cap="none">
                <a:solidFill>
                  <a:schemeClr val="accent1"/>
                </a:solidFill>
                <a:latin typeface="Montserrat"/>
                <a:ea typeface="Montserrat"/>
                <a:cs typeface="Montserrat"/>
                <a:sym typeface="Montserrat"/>
              </a:rPr>
              <a:t>74%</a:t>
            </a:r>
            <a:endParaRPr sz="3000" b="0" i="0" u="none" strike="noStrike" cap="none">
              <a:solidFill>
                <a:schemeClr val="accent1"/>
              </a:solidFill>
              <a:latin typeface="Montserrat"/>
              <a:ea typeface="Montserrat"/>
              <a:cs typeface="Montserrat"/>
              <a:sym typeface="Montserrat"/>
            </a:endParaRPr>
          </a:p>
        </p:txBody>
      </p:sp>
      <p:sp>
        <p:nvSpPr>
          <p:cNvPr id="592" name="Google Shape;592;p13"/>
          <p:cNvSpPr/>
          <p:nvPr/>
        </p:nvSpPr>
        <p:spPr>
          <a:xfrm>
            <a:off x="585237" y="3056466"/>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020" b="0" i="0" u="none" strike="noStrike" cap="none">
                <a:solidFill>
                  <a:schemeClr val="dk1"/>
                </a:solidFill>
                <a:latin typeface="Montserrat"/>
                <a:ea typeface="Montserrat"/>
                <a:cs typeface="Montserrat"/>
                <a:sym typeface="Montserrat"/>
              </a:rPr>
              <a:t>Expect AI use for new custom code development to increase in the next 12–24 months</a:t>
            </a:r>
            <a:endParaRPr sz="1020" b="0" i="0" u="none" strike="noStrike" cap="none">
              <a:solidFill>
                <a:schemeClr val="dk1"/>
              </a:solidFill>
              <a:latin typeface="Montserrat"/>
              <a:ea typeface="Montserrat"/>
              <a:cs typeface="Montserrat"/>
              <a:sym typeface="Montserrat"/>
            </a:endParaRPr>
          </a:p>
        </p:txBody>
      </p:sp>
      <p:sp>
        <p:nvSpPr>
          <p:cNvPr id="593" name="Google Shape;593;p13"/>
          <p:cNvSpPr/>
          <p:nvPr/>
        </p:nvSpPr>
        <p:spPr>
          <a:xfrm>
            <a:off x="3209565" y="2452962"/>
            <a:ext cx="2560200" cy="530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287C9"/>
              </a:buClr>
              <a:buSzPts val="3000"/>
              <a:buFont typeface="Play"/>
              <a:buNone/>
            </a:pPr>
            <a:r>
              <a:rPr lang="en-US" sz="3000" b="1" i="0" u="none" strike="noStrike" cap="none">
                <a:solidFill>
                  <a:schemeClr val="accent1"/>
                </a:solidFill>
                <a:latin typeface="Montserrat"/>
                <a:ea typeface="Montserrat"/>
                <a:cs typeface="Montserrat"/>
                <a:sym typeface="Montserrat"/>
              </a:rPr>
              <a:t>59%</a:t>
            </a:r>
            <a:endParaRPr sz="3000" b="0" i="0" u="none" strike="noStrike" cap="none">
              <a:solidFill>
                <a:schemeClr val="accent1"/>
              </a:solidFill>
              <a:latin typeface="Montserrat"/>
              <a:ea typeface="Montserrat"/>
              <a:cs typeface="Montserrat"/>
              <a:sym typeface="Montserrat"/>
            </a:endParaRPr>
          </a:p>
        </p:txBody>
      </p:sp>
      <p:sp>
        <p:nvSpPr>
          <p:cNvPr id="594" name="Google Shape;594;p13"/>
          <p:cNvSpPr/>
          <p:nvPr/>
        </p:nvSpPr>
        <p:spPr>
          <a:xfrm>
            <a:off x="3282717" y="3056466"/>
            <a:ext cx="2414100" cy="576000"/>
          </a:xfrm>
          <a:prstGeom prst="rect">
            <a:avLst/>
          </a:prstGeom>
          <a:noFill/>
          <a:ln>
            <a:noFill/>
          </a:ln>
        </p:spPr>
        <p:txBody>
          <a:bodyPr spcFirstLastPara="1" wrap="square" lIns="250" tIns="250" rIns="250" bIns="250" anchor="t" anchorCtr="0">
            <a:noAutofit/>
          </a:bodyPr>
          <a:lstStyle/>
          <a:p>
            <a:pPr marL="0" marR="0" lvl="0" indent="0" algn="ctr" rtl="0">
              <a:lnSpc>
                <a:spcPct val="100000"/>
              </a:lnSpc>
              <a:spcBef>
                <a:spcPts val="0"/>
              </a:spcBef>
              <a:spcAft>
                <a:spcPts val="0"/>
              </a:spcAft>
              <a:buClr>
                <a:srgbClr val="546173"/>
              </a:buClr>
              <a:buSzPts val="1020"/>
              <a:buFont typeface="Arial"/>
              <a:buNone/>
            </a:pPr>
            <a:r>
              <a:rPr lang="en-US" sz="1020" b="0" i="0" u="none" strike="noStrike" cap="none">
                <a:solidFill>
                  <a:schemeClr val="dk1"/>
                </a:solidFill>
                <a:latin typeface="Montserrat"/>
                <a:ea typeface="Montserrat"/>
                <a:cs typeface="Montserrat"/>
                <a:sym typeface="Montserrat"/>
              </a:rPr>
              <a:t>Are very or somewhat confident using AI to reduce or manage custom code</a:t>
            </a:r>
            <a:endParaRPr sz="1020" b="0" i="0" u="none" strike="noStrike" cap="none">
              <a:solidFill>
                <a:schemeClr val="dk1"/>
              </a:solidFill>
              <a:latin typeface="Montserrat"/>
              <a:ea typeface="Montserrat"/>
              <a:cs typeface="Montserrat"/>
              <a:sym typeface="Montserrat"/>
            </a:endParaRPr>
          </a:p>
        </p:txBody>
      </p:sp>
      <p:sp>
        <p:nvSpPr>
          <p:cNvPr id="595" name="Google Shape;595;p13"/>
          <p:cNvSpPr/>
          <p:nvPr/>
        </p:nvSpPr>
        <p:spPr>
          <a:xfrm>
            <a:off x="6089925" y="2234192"/>
            <a:ext cx="5519400" cy="274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1500"/>
              <a:buFont typeface="Play"/>
              <a:buNone/>
            </a:pPr>
            <a:r>
              <a:rPr lang="en-US" sz="1500" b="1" i="0" u="none" strike="noStrike" cap="none">
                <a:solidFill>
                  <a:srgbClr val="071A33"/>
                </a:solidFill>
                <a:latin typeface="Montserrat"/>
                <a:ea typeface="Montserrat"/>
                <a:cs typeface="Montserrat"/>
                <a:sym typeface="Montserrat"/>
              </a:rPr>
              <a:t>What organizations need to see before expanding AI</a:t>
            </a:r>
            <a:endParaRPr sz="1500" b="0" i="0" u="none" strike="noStrike" cap="none">
              <a:solidFill>
                <a:schemeClr val="dk1"/>
              </a:solidFill>
              <a:latin typeface="Montserrat"/>
              <a:ea typeface="Montserrat"/>
              <a:cs typeface="Montserrat"/>
              <a:sym typeface="Montserrat"/>
            </a:endParaRPr>
          </a:p>
        </p:txBody>
      </p:sp>
      <p:grpSp>
        <p:nvGrpSpPr>
          <p:cNvPr id="596" name="Google Shape;596;p13"/>
          <p:cNvGrpSpPr/>
          <p:nvPr/>
        </p:nvGrpSpPr>
        <p:grpSpPr>
          <a:xfrm>
            <a:off x="6089925" y="2709673"/>
            <a:ext cx="5632584" cy="237755"/>
            <a:chOff x="6089925" y="2686775"/>
            <a:chExt cx="5632584" cy="237755"/>
          </a:xfrm>
        </p:grpSpPr>
        <p:sp>
          <p:nvSpPr>
            <p:cNvPr id="597" name="Google Shape;597;p13"/>
            <p:cNvSpPr/>
            <p:nvPr/>
          </p:nvSpPr>
          <p:spPr>
            <a:xfrm>
              <a:off x="6089925" y="2686775"/>
              <a:ext cx="30807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chemeClr val="dk1"/>
                  </a:solidFill>
                  <a:latin typeface="Montserrat Medium"/>
                  <a:ea typeface="Montserrat Medium"/>
                  <a:cs typeface="Montserrat Medium"/>
                  <a:sym typeface="Montserrat Medium"/>
                </a:rPr>
                <a:t>Greater trust in AI accuracy and explainability</a:t>
              </a:r>
              <a:endParaRPr sz="1020" b="0" i="0" u="none" strike="noStrike" cap="none">
                <a:solidFill>
                  <a:schemeClr val="dk1"/>
                </a:solidFill>
                <a:latin typeface="Montserrat Medium"/>
                <a:ea typeface="Montserrat Medium"/>
                <a:cs typeface="Montserrat Medium"/>
                <a:sym typeface="Montserrat Medium"/>
              </a:endParaRPr>
            </a:p>
          </p:txBody>
        </p:sp>
        <p:sp>
          <p:nvSpPr>
            <p:cNvPr id="598" name="Google Shape;598;p13"/>
            <p:cNvSpPr/>
            <p:nvPr/>
          </p:nvSpPr>
          <p:spPr>
            <a:xfrm>
              <a:off x="9170724" y="2723350"/>
              <a:ext cx="19758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599" name="Google Shape;599;p13"/>
            <p:cNvSpPr/>
            <p:nvPr/>
          </p:nvSpPr>
          <p:spPr>
            <a:xfrm>
              <a:off x="9170724" y="2723350"/>
              <a:ext cx="1712400" cy="146400"/>
            </a:xfrm>
            <a:prstGeom prst="rect">
              <a:avLst/>
            </a:prstGeom>
            <a:solidFill>
              <a:srgbClr val="1287C9"/>
            </a:solidFill>
            <a:ln w="12700" cap="flat" cmpd="sng">
              <a:solidFill>
                <a:srgbClr val="1287C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00" name="Google Shape;600;p13"/>
            <p:cNvSpPr/>
            <p:nvPr/>
          </p:nvSpPr>
          <p:spPr>
            <a:xfrm>
              <a:off x="11219709" y="2695930"/>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39%</a:t>
              </a:r>
              <a:endParaRPr sz="1000" b="0" i="0" u="none" strike="noStrike" cap="none">
                <a:solidFill>
                  <a:schemeClr val="dk1"/>
                </a:solidFill>
                <a:latin typeface="Montserrat"/>
                <a:ea typeface="Montserrat"/>
                <a:cs typeface="Montserrat"/>
                <a:sym typeface="Montserrat"/>
              </a:endParaRPr>
            </a:p>
          </p:txBody>
        </p:sp>
      </p:grpSp>
      <p:grpSp>
        <p:nvGrpSpPr>
          <p:cNvPr id="601" name="Google Shape;601;p13"/>
          <p:cNvGrpSpPr/>
          <p:nvPr/>
        </p:nvGrpSpPr>
        <p:grpSpPr>
          <a:xfrm>
            <a:off x="6089925" y="3058243"/>
            <a:ext cx="5632584" cy="237751"/>
            <a:chOff x="6089925" y="3102812"/>
            <a:chExt cx="5632584" cy="237751"/>
          </a:xfrm>
        </p:grpSpPr>
        <p:sp>
          <p:nvSpPr>
            <p:cNvPr id="602" name="Google Shape;602;p13"/>
            <p:cNvSpPr/>
            <p:nvPr/>
          </p:nvSpPr>
          <p:spPr>
            <a:xfrm>
              <a:off x="6089925" y="3102812"/>
              <a:ext cx="28062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chemeClr val="dk1"/>
                  </a:solidFill>
                  <a:latin typeface="Montserrat Medium"/>
                  <a:ea typeface="Montserrat Medium"/>
                  <a:cs typeface="Montserrat Medium"/>
                  <a:sym typeface="Montserrat Medium"/>
                </a:rPr>
                <a:t>Demonstrated effort or cost reduction</a:t>
              </a:r>
              <a:endParaRPr sz="1020" b="0" i="0" u="none" strike="noStrike" cap="none">
                <a:solidFill>
                  <a:schemeClr val="dk1"/>
                </a:solidFill>
                <a:latin typeface="Montserrat Medium"/>
                <a:ea typeface="Montserrat Medium"/>
                <a:cs typeface="Montserrat Medium"/>
                <a:sym typeface="Montserrat Medium"/>
              </a:endParaRPr>
            </a:p>
          </p:txBody>
        </p:sp>
        <p:sp>
          <p:nvSpPr>
            <p:cNvPr id="603" name="Google Shape;603;p13"/>
            <p:cNvSpPr/>
            <p:nvPr/>
          </p:nvSpPr>
          <p:spPr>
            <a:xfrm>
              <a:off x="9170724" y="3139387"/>
              <a:ext cx="19758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04" name="Google Shape;604;p13"/>
            <p:cNvSpPr/>
            <p:nvPr/>
          </p:nvSpPr>
          <p:spPr>
            <a:xfrm>
              <a:off x="9170724" y="3139387"/>
              <a:ext cx="1624500" cy="146400"/>
            </a:xfrm>
            <a:prstGeom prst="rect">
              <a:avLst/>
            </a:prstGeom>
            <a:solidFill>
              <a:srgbClr val="1287C9"/>
            </a:solidFill>
            <a:ln w="12700" cap="flat" cmpd="sng">
              <a:solidFill>
                <a:srgbClr val="1287C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05" name="Google Shape;605;p13"/>
            <p:cNvSpPr/>
            <p:nvPr/>
          </p:nvSpPr>
          <p:spPr>
            <a:xfrm>
              <a:off x="11219709" y="3111963"/>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37%</a:t>
              </a:r>
              <a:endParaRPr sz="1000" b="0" i="0" u="none" strike="noStrike" cap="none">
                <a:solidFill>
                  <a:schemeClr val="dk1"/>
                </a:solidFill>
                <a:latin typeface="Montserrat"/>
                <a:ea typeface="Montserrat"/>
                <a:cs typeface="Montserrat"/>
                <a:sym typeface="Montserrat"/>
              </a:endParaRPr>
            </a:p>
          </p:txBody>
        </p:sp>
      </p:grpSp>
      <p:grpSp>
        <p:nvGrpSpPr>
          <p:cNvPr id="606" name="Google Shape;606;p13"/>
          <p:cNvGrpSpPr/>
          <p:nvPr/>
        </p:nvGrpSpPr>
        <p:grpSpPr>
          <a:xfrm>
            <a:off x="6089925" y="3406809"/>
            <a:ext cx="5632584" cy="237748"/>
            <a:chOff x="6089925" y="3518849"/>
            <a:chExt cx="5632584" cy="237748"/>
          </a:xfrm>
        </p:grpSpPr>
        <p:sp>
          <p:nvSpPr>
            <p:cNvPr id="607" name="Google Shape;607;p13"/>
            <p:cNvSpPr/>
            <p:nvPr/>
          </p:nvSpPr>
          <p:spPr>
            <a:xfrm>
              <a:off x="6089925" y="3518849"/>
              <a:ext cx="28062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chemeClr val="dk1"/>
                  </a:solidFill>
                  <a:latin typeface="Montserrat Medium"/>
                  <a:ea typeface="Montserrat Medium"/>
                  <a:cs typeface="Montserrat Medium"/>
                  <a:sym typeface="Montserrat Medium"/>
                </a:rPr>
                <a:t>Clear ROI or business case</a:t>
              </a:r>
              <a:endParaRPr sz="1020" b="0" i="0" u="none" strike="noStrike" cap="none">
                <a:solidFill>
                  <a:schemeClr val="dk1"/>
                </a:solidFill>
                <a:latin typeface="Montserrat Medium"/>
                <a:ea typeface="Montserrat Medium"/>
                <a:cs typeface="Montserrat Medium"/>
                <a:sym typeface="Montserrat Medium"/>
              </a:endParaRPr>
            </a:p>
          </p:txBody>
        </p:sp>
        <p:sp>
          <p:nvSpPr>
            <p:cNvPr id="608" name="Google Shape;608;p13"/>
            <p:cNvSpPr/>
            <p:nvPr/>
          </p:nvSpPr>
          <p:spPr>
            <a:xfrm>
              <a:off x="9170724" y="3555424"/>
              <a:ext cx="19758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09" name="Google Shape;609;p13"/>
            <p:cNvSpPr/>
            <p:nvPr/>
          </p:nvSpPr>
          <p:spPr>
            <a:xfrm>
              <a:off x="9170724" y="3555424"/>
              <a:ext cx="1536900" cy="146400"/>
            </a:xfrm>
            <a:prstGeom prst="rect">
              <a:avLst/>
            </a:prstGeom>
            <a:solidFill>
              <a:srgbClr val="1287C9"/>
            </a:solidFill>
            <a:ln w="12700" cap="flat" cmpd="sng">
              <a:solidFill>
                <a:srgbClr val="1287C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10" name="Google Shape;610;p13"/>
            <p:cNvSpPr/>
            <p:nvPr/>
          </p:nvSpPr>
          <p:spPr>
            <a:xfrm>
              <a:off x="11219709" y="3527997"/>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35%</a:t>
              </a:r>
              <a:endParaRPr sz="1000" b="0" i="0" u="none" strike="noStrike" cap="none">
                <a:solidFill>
                  <a:schemeClr val="dk1"/>
                </a:solidFill>
                <a:latin typeface="Montserrat"/>
                <a:ea typeface="Montserrat"/>
                <a:cs typeface="Montserrat"/>
                <a:sym typeface="Montserrat"/>
              </a:endParaRPr>
            </a:p>
          </p:txBody>
        </p:sp>
      </p:grpSp>
      <p:grpSp>
        <p:nvGrpSpPr>
          <p:cNvPr id="611" name="Google Shape;611;p13"/>
          <p:cNvGrpSpPr/>
          <p:nvPr/>
        </p:nvGrpSpPr>
        <p:grpSpPr>
          <a:xfrm>
            <a:off x="6089925" y="3755371"/>
            <a:ext cx="5632584" cy="237744"/>
            <a:chOff x="6089925" y="3934886"/>
            <a:chExt cx="5632584" cy="237744"/>
          </a:xfrm>
        </p:grpSpPr>
        <p:sp>
          <p:nvSpPr>
            <p:cNvPr id="612" name="Google Shape;612;p13"/>
            <p:cNvSpPr/>
            <p:nvPr/>
          </p:nvSpPr>
          <p:spPr>
            <a:xfrm>
              <a:off x="6089925" y="3934886"/>
              <a:ext cx="28062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chemeClr val="dk1"/>
                  </a:solidFill>
                  <a:latin typeface="Montserrat Medium"/>
                  <a:ea typeface="Montserrat Medium"/>
                  <a:cs typeface="Montserrat Medium"/>
                  <a:sym typeface="Montserrat Medium"/>
                </a:rPr>
                <a:t>Improved speed or reduced project risk</a:t>
              </a:r>
              <a:endParaRPr sz="1020" b="0" i="0" u="none" strike="noStrike" cap="none">
                <a:solidFill>
                  <a:schemeClr val="dk1"/>
                </a:solidFill>
                <a:latin typeface="Montserrat Medium"/>
                <a:ea typeface="Montserrat Medium"/>
                <a:cs typeface="Montserrat Medium"/>
                <a:sym typeface="Montserrat Medium"/>
              </a:endParaRPr>
            </a:p>
          </p:txBody>
        </p:sp>
        <p:sp>
          <p:nvSpPr>
            <p:cNvPr id="613" name="Google Shape;613;p13"/>
            <p:cNvSpPr/>
            <p:nvPr/>
          </p:nvSpPr>
          <p:spPr>
            <a:xfrm>
              <a:off x="9170724" y="3971461"/>
              <a:ext cx="19758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14" name="Google Shape;614;p13"/>
            <p:cNvSpPr/>
            <p:nvPr/>
          </p:nvSpPr>
          <p:spPr>
            <a:xfrm>
              <a:off x="9170724" y="3971461"/>
              <a:ext cx="966000" cy="146400"/>
            </a:xfrm>
            <a:prstGeom prst="rect">
              <a:avLst/>
            </a:prstGeom>
            <a:solidFill>
              <a:srgbClr val="1287C9"/>
            </a:solidFill>
            <a:ln w="12700" cap="flat" cmpd="sng">
              <a:solidFill>
                <a:srgbClr val="1287C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15" name="Google Shape;615;p13"/>
            <p:cNvSpPr/>
            <p:nvPr/>
          </p:nvSpPr>
          <p:spPr>
            <a:xfrm>
              <a:off x="11219709" y="3944030"/>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22%</a:t>
              </a:r>
              <a:endParaRPr sz="1000" b="0" i="0" u="none" strike="noStrike" cap="none">
                <a:solidFill>
                  <a:schemeClr val="dk1"/>
                </a:solidFill>
                <a:latin typeface="Montserrat"/>
                <a:ea typeface="Montserrat"/>
                <a:cs typeface="Montserrat"/>
                <a:sym typeface="Montserrat"/>
              </a:endParaRPr>
            </a:p>
          </p:txBody>
        </p:sp>
      </p:grpSp>
      <p:grpSp>
        <p:nvGrpSpPr>
          <p:cNvPr id="616" name="Google Shape;616;p13"/>
          <p:cNvGrpSpPr/>
          <p:nvPr/>
        </p:nvGrpSpPr>
        <p:grpSpPr>
          <a:xfrm>
            <a:off x="6089925" y="4103929"/>
            <a:ext cx="5632584" cy="237740"/>
            <a:chOff x="6089925" y="4350923"/>
            <a:chExt cx="5632584" cy="237740"/>
          </a:xfrm>
        </p:grpSpPr>
        <p:sp>
          <p:nvSpPr>
            <p:cNvPr id="617" name="Google Shape;617;p13"/>
            <p:cNvSpPr/>
            <p:nvPr/>
          </p:nvSpPr>
          <p:spPr>
            <a:xfrm>
              <a:off x="6089925" y="4350923"/>
              <a:ext cx="2806200" cy="2013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11827"/>
                </a:buClr>
                <a:buSzPts val="820"/>
                <a:buFont typeface="Arial"/>
                <a:buNone/>
              </a:pPr>
              <a:r>
                <a:rPr lang="en-US" sz="1020" b="0" i="0" u="none" strike="noStrike" cap="none">
                  <a:solidFill>
                    <a:schemeClr val="dk1"/>
                  </a:solidFill>
                  <a:latin typeface="Montserrat Medium"/>
                  <a:ea typeface="Montserrat Medium"/>
                  <a:cs typeface="Montserrat Medium"/>
                  <a:sym typeface="Montserrat Medium"/>
                </a:rPr>
                <a:t>Skilled resources or partners</a:t>
              </a:r>
              <a:endParaRPr sz="1020" b="0" i="0" u="none" strike="noStrike" cap="none">
                <a:solidFill>
                  <a:schemeClr val="dk1"/>
                </a:solidFill>
                <a:latin typeface="Montserrat Medium"/>
                <a:ea typeface="Montserrat Medium"/>
                <a:cs typeface="Montserrat Medium"/>
                <a:sym typeface="Montserrat Medium"/>
              </a:endParaRPr>
            </a:p>
          </p:txBody>
        </p:sp>
        <p:sp>
          <p:nvSpPr>
            <p:cNvPr id="618" name="Google Shape;618;p13"/>
            <p:cNvSpPr/>
            <p:nvPr/>
          </p:nvSpPr>
          <p:spPr>
            <a:xfrm>
              <a:off x="9170724" y="4387499"/>
              <a:ext cx="1975800" cy="146400"/>
            </a:xfrm>
            <a:prstGeom prst="rect">
              <a:avLst/>
            </a:prstGeom>
            <a:solidFill>
              <a:srgbClr val="E9EEF4"/>
            </a:solidFill>
            <a:ln w="12700" cap="flat" cmpd="sng">
              <a:solidFill>
                <a:srgbClr val="E9EEF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19" name="Google Shape;619;p13"/>
            <p:cNvSpPr/>
            <p:nvPr/>
          </p:nvSpPr>
          <p:spPr>
            <a:xfrm>
              <a:off x="9170724" y="4387499"/>
              <a:ext cx="878100" cy="146400"/>
            </a:xfrm>
            <a:prstGeom prst="rect">
              <a:avLst/>
            </a:prstGeom>
            <a:solidFill>
              <a:srgbClr val="1287C9"/>
            </a:solidFill>
            <a:ln w="12700" cap="flat" cmpd="sng">
              <a:solidFill>
                <a:srgbClr val="1287C9"/>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20" name="Google Shape;620;p13"/>
            <p:cNvSpPr/>
            <p:nvPr/>
          </p:nvSpPr>
          <p:spPr>
            <a:xfrm>
              <a:off x="11219709" y="4360063"/>
              <a:ext cx="5028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71A33"/>
                </a:buClr>
                <a:buSzPts val="850"/>
                <a:buFont typeface="Arial"/>
                <a:buNone/>
              </a:pPr>
              <a:r>
                <a:rPr lang="en-US" sz="1000" b="1" i="0" u="none" strike="noStrike" cap="none">
                  <a:solidFill>
                    <a:srgbClr val="071A33"/>
                  </a:solidFill>
                  <a:latin typeface="Montserrat"/>
                  <a:ea typeface="Montserrat"/>
                  <a:cs typeface="Montserrat"/>
                  <a:sym typeface="Montserrat"/>
                </a:rPr>
                <a:t>20%</a:t>
              </a:r>
              <a:endParaRPr sz="1000" b="0" i="0" u="none" strike="noStrike" cap="none">
                <a:solidFill>
                  <a:schemeClr val="dk1"/>
                </a:solidFill>
                <a:latin typeface="Montserrat"/>
                <a:ea typeface="Montserrat"/>
                <a:cs typeface="Montserrat"/>
                <a:sym typeface="Montserrat"/>
              </a:endParaRPr>
            </a:p>
          </p:txBody>
        </p:sp>
      </p:grpSp>
      <p:sp>
        <p:nvSpPr>
          <p:cNvPr id="621" name="Google Shape;621;p13"/>
          <p:cNvSpPr/>
          <p:nvPr/>
        </p:nvSpPr>
        <p:spPr>
          <a:xfrm>
            <a:off x="512075" y="4951775"/>
            <a:ext cx="10460700" cy="960000"/>
          </a:xfrm>
          <a:prstGeom prst="rect">
            <a:avLst/>
          </a:prstGeom>
          <a:noFill/>
          <a:ln>
            <a:noFill/>
          </a:ln>
        </p:spPr>
        <p:txBody>
          <a:bodyPr spcFirstLastPara="1" wrap="square" lIns="250" tIns="250" rIns="250" bIns="250" anchor="ctr" anchorCtr="0">
            <a:noAutofit/>
          </a:bodyPr>
          <a:lstStyle/>
          <a:p>
            <a:pPr marL="0" marR="0" lvl="0" indent="0" algn="l" rtl="0">
              <a:lnSpc>
                <a:spcPct val="100000"/>
              </a:lnSpc>
              <a:spcBef>
                <a:spcPts val="0"/>
              </a:spcBef>
              <a:spcAft>
                <a:spcPts val="0"/>
              </a:spcAft>
              <a:buClr>
                <a:srgbClr val="071A33"/>
              </a:buClr>
              <a:buSzPts val="2500"/>
              <a:buFont typeface="Play"/>
              <a:buNone/>
            </a:pPr>
            <a:r>
              <a:rPr lang="en-US" sz="1800" b="1" i="0" u="none" strike="noStrike" cap="none">
                <a:solidFill>
                  <a:schemeClr val="accent1"/>
                </a:solidFill>
                <a:latin typeface="Montserrat"/>
                <a:ea typeface="Montserrat"/>
                <a:cs typeface="Montserrat"/>
                <a:sym typeface="Montserrat"/>
              </a:rPr>
              <a:t>SAP’s AI is only as good as the custom code and data underneath it. Without modernization, that investment can’t deliver on its promise.</a:t>
            </a:r>
            <a:endParaRPr sz="1800" b="0" i="0" u="none" strike="noStrike" cap="none">
              <a:solidFill>
                <a:schemeClr val="accent1"/>
              </a:solidFill>
              <a:latin typeface="Montserrat"/>
              <a:ea typeface="Montserrat"/>
              <a:cs typeface="Montserrat"/>
              <a:sym typeface="Montserrat"/>
            </a:endParaRPr>
          </a:p>
        </p:txBody>
      </p:sp>
      <p:sp>
        <p:nvSpPr>
          <p:cNvPr id="622" name="Google Shape;622;p13"/>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14"/>
          <p:cNvSpPr/>
          <p:nvPr/>
        </p:nvSpPr>
        <p:spPr>
          <a:xfrm>
            <a:off x="11450" y="2404300"/>
            <a:ext cx="12191700" cy="26500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29" name="Google Shape;629;p14"/>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WHERE TO START</a:t>
            </a:r>
            <a:endParaRPr sz="750" b="0" i="0" u="none" strike="noStrike" cap="none">
              <a:solidFill>
                <a:schemeClr val="dk1"/>
              </a:solidFill>
              <a:latin typeface="Montserrat"/>
              <a:ea typeface="Montserrat"/>
              <a:cs typeface="Montserrat"/>
              <a:sym typeface="Montserrat"/>
            </a:endParaRPr>
          </a:p>
        </p:txBody>
      </p:sp>
      <p:sp>
        <p:nvSpPr>
          <p:cNvPr id="630" name="Google Shape;630;p14"/>
          <p:cNvSpPr/>
          <p:nvPr/>
        </p:nvSpPr>
        <p:spPr>
          <a:xfrm>
            <a:off x="502926" y="786375"/>
            <a:ext cx="108348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Five questions every SAP customer should be able to answer</a:t>
            </a:r>
            <a:endParaRPr sz="3700" b="0" i="0" u="none" strike="noStrike" cap="none">
              <a:solidFill>
                <a:schemeClr val="dk1"/>
              </a:solidFill>
              <a:latin typeface="Montserrat"/>
              <a:ea typeface="Montserrat"/>
              <a:cs typeface="Montserrat"/>
              <a:sym typeface="Montserrat"/>
            </a:endParaRPr>
          </a:p>
        </p:txBody>
      </p:sp>
      <p:sp>
        <p:nvSpPr>
          <p:cNvPr id="631" name="Google Shape;631;p14"/>
          <p:cNvSpPr/>
          <p:nvPr/>
        </p:nvSpPr>
        <p:spPr>
          <a:xfrm>
            <a:off x="512064" y="1973868"/>
            <a:ext cx="95097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The strongest modernization programs begin with visibility, prioritization, and a clear plan for ongoing governance.</a:t>
            </a:r>
            <a:endParaRPr sz="1200" b="0" i="0" u="none" strike="noStrike" cap="none">
              <a:solidFill>
                <a:schemeClr val="dk1"/>
              </a:solidFill>
              <a:latin typeface="Montserrat"/>
              <a:ea typeface="Montserrat"/>
              <a:cs typeface="Montserrat"/>
              <a:sym typeface="Montserrat"/>
            </a:endParaRPr>
          </a:p>
        </p:txBody>
      </p:sp>
      <p:sp>
        <p:nvSpPr>
          <p:cNvPr id="632" name="Google Shape;632;p14"/>
          <p:cNvSpPr/>
          <p:nvPr/>
        </p:nvSpPr>
        <p:spPr>
          <a:xfrm>
            <a:off x="948595" y="2753652"/>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Play"/>
              <a:buNone/>
            </a:pPr>
            <a:r>
              <a:rPr lang="en-US" sz="1600" b="1" i="0" u="none" strike="noStrike" cap="none">
                <a:solidFill>
                  <a:srgbClr val="FFFFFF"/>
                </a:solidFill>
                <a:latin typeface="Montserrat"/>
                <a:ea typeface="Montserrat"/>
                <a:cs typeface="Montserrat"/>
                <a:sym typeface="Montserrat"/>
              </a:rPr>
              <a:t>1</a:t>
            </a:r>
            <a:endParaRPr sz="1600" b="0" i="0" u="none" strike="noStrike" cap="none">
              <a:solidFill>
                <a:schemeClr val="dk1"/>
              </a:solidFill>
              <a:latin typeface="Montserrat"/>
              <a:ea typeface="Montserrat"/>
              <a:cs typeface="Montserrat"/>
              <a:sym typeface="Montserrat"/>
            </a:endParaRPr>
          </a:p>
        </p:txBody>
      </p:sp>
      <p:sp>
        <p:nvSpPr>
          <p:cNvPr id="633" name="Google Shape;633;p14"/>
          <p:cNvSpPr/>
          <p:nvPr/>
        </p:nvSpPr>
        <p:spPr>
          <a:xfrm>
            <a:off x="1634405" y="2808522"/>
            <a:ext cx="41649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1800"/>
              <a:buFont typeface="Play"/>
              <a:buNone/>
            </a:pPr>
            <a:r>
              <a:rPr lang="en-US" sz="1600" b="0" i="0" u="none" strike="noStrike" cap="none">
                <a:solidFill>
                  <a:srgbClr val="071A33"/>
                </a:solidFill>
                <a:latin typeface="Montserrat Medium"/>
                <a:ea typeface="Montserrat Medium"/>
                <a:cs typeface="Montserrat Medium"/>
                <a:sym typeface="Montserrat Medium"/>
              </a:rPr>
              <a:t>What custom code are we carrying forward into S/4HANA?</a:t>
            </a:r>
            <a:endParaRPr sz="1600" b="0" i="0" u="none" strike="noStrike" cap="none">
              <a:solidFill>
                <a:schemeClr val="dk1"/>
              </a:solidFill>
              <a:latin typeface="Montserrat Medium"/>
              <a:ea typeface="Montserrat Medium"/>
              <a:cs typeface="Montserrat Medium"/>
              <a:sym typeface="Montserrat Medium"/>
            </a:endParaRPr>
          </a:p>
        </p:txBody>
      </p:sp>
      <p:sp>
        <p:nvSpPr>
          <p:cNvPr id="634" name="Google Shape;634;p14"/>
          <p:cNvSpPr/>
          <p:nvPr/>
        </p:nvSpPr>
        <p:spPr>
          <a:xfrm>
            <a:off x="948595" y="3603652"/>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Play"/>
              <a:buNone/>
            </a:pPr>
            <a:r>
              <a:rPr lang="en-US" sz="1600" b="1" i="0" u="none" strike="noStrike" cap="none">
                <a:solidFill>
                  <a:srgbClr val="FFFFFF"/>
                </a:solidFill>
                <a:latin typeface="Montserrat"/>
                <a:ea typeface="Montserrat"/>
                <a:cs typeface="Montserrat"/>
                <a:sym typeface="Montserrat"/>
              </a:rPr>
              <a:t>2</a:t>
            </a:r>
            <a:endParaRPr sz="1600" b="0" i="0" u="none" strike="noStrike" cap="none">
              <a:solidFill>
                <a:schemeClr val="dk1"/>
              </a:solidFill>
              <a:latin typeface="Montserrat"/>
              <a:ea typeface="Montserrat"/>
              <a:cs typeface="Montserrat"/>
              <a:sym typeface="Montserrat"/>
            </a:endParaRPr>
          </a:p>
        </p:txBody>
      </p:sp>
      <p:sp>
        <p:nvSpPr>
          <p:cNvPr id="635" name="Google Shape;635;p14"/>
          <p:cNvSpPr/>
          <p:nvPr/>
        </p:nvSpPr>
        <p:spPr>
          <a:xfrm>
            <a:off x="1634405" y="3658523"/>
            <a:ext cx="41649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1800"/>
              <a:buFont typeface="Play"/>
              <a:buNone/>
            </a:pPr>
            <a:r>
              <a:rPr lang="en-US" sz="1600" b="0" i="0" u="none" strike="noStrike" cap="none">
                <a:solidFill>
                  <a:srgbClr val="071A33"/>
                </a:solidFill>
                <a:latin typeface="Montserrat Medium"/>
                <a:ea typeface="Montserrat Medium"/>
                <a:cs typeface="Montserrat Medium"/>
                <a:sym typeface="Montserrat Medium"/>
              </a:rPr>
              <a:t>Which of it is ours to protect, unused weight, or better placed outside the core?</a:t>
            </a:r>
            <a:endParaRPr sz="1600" b="0" i="0" u="none" strike="noStrike" cap="none">
              <a:solidFill>
                <a:schemeClr val="dk1"/>
              </a:solidFill>
              <a:latin typeface="Montserrat Medium"/>
              <a:ea typeface="Montserrat Medium"/>
              <a:cs typeface="Montserrat Medium"/>
              <a:sym typeface="Montserrat Medium"/>
            </a:endParaRPr>
          </a:p>
        </p:txBody>
      </p:sp>
      <p:sp>
        <p:nvSpPr>
          <p:cNvPr id="636" name="Google Shape;636;p14"/>
          <p:cNvSpPr/>
          <p:nvPr/>
        </p:nvSpPr>
        <p:spPr>
          <a:xfrm>
            <a:off x="5894595" y="2753657"/>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Play"/>
              <a:buNone/>
            </a:pPr>
            <a:r>
              <a:rPr lang="en-US" sz="1600" b="1" i="0" u="none" strike="noStrike" cap="none">
                <a:solidFill>
                  <a:srgbClr val="FFFFFF"/>
                </a:solidFill>
                <a:latin typeface="Montserrat"/>
                <a:ea typeface="Montserrat"/>
                <a:cs typeface="Montserrat"/>
                <a:sym typeface="Montserrat"/>
              </a:rPr>
              <a:t>3</a:t>
            </a:r>
            <a:endParaRPr sz="1600" b="0" i="0" u="none" strike="noStrike" cap="none">
              <a:solidFill>
                <a:schemeClr val="dk1"/>
              </a:solidFill>
              <a:latin typeface="Montserrat"/>
              <a:ea typeface="Montserrat"/>
              <a:cs typeface="Montserrat"/>
              <a:sym typeface="Montserrat"/>
            </a:endParaRPr>
          </a:p>
        </p:txBody>
      </p:sp>
      <p:sp>
        <p:nvSpPr>
          <p:cNvPr id="637" name="Google Shape;637;p14"/>
          <p:cNvSpPr/>
          <p:nvPr/>
        </p:nvSpPr>
        <p:spPr>
          <a:xfrm>
            <a:off x="6663468" y="2808531"/>
            <a:ext cx="41649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1800"/>
              <a:buFont typeface="Play"/>
              <a:buNone/>
            </a:pPr>
            <a:r>
              <a:rPr lang="en-US" sz="1600" b="0" i="0" u="none" strike="noStrike" cap="none">
                <a:solidFill>
                  <a:srgbClr val="071A33"/>
                </a:solidFill>
                <a:latin typeface="Montserrat Medium"/>
                <a:ea typeface="Montserrat Medium"/>
                <a:cs typeface="Montserrat Medium"/>
                <a:sym typeface="Montserrat Medium"/>
              </a:rPr>
              <a:t>Of what we keep, how much is already upgrade-stable — and how much still needs work?</a:t>
            </a:r>
            <a:endParaRPr sz="1600" b="0" i="0" u="none" strike="noStrike" cap="none">
              <a:solidFill>
                <a:schemeClr val="dk1"/>
              </a:solidFill>
              <a:latin typeface="Montserrat Medium"/>
              <a:ea typeface="Montserrat Medium"/>
              <a:cs typeface="Montserrat Medium"/>
              <a:sym typeface="Montserrat Medium"/>
            </a:endParaRPr>
          </a:p>
        </p:txBody>
      </p:sp>
      <p:sp>
        <p:nvSpPr>
          <p:cNvPr id="638" name="Google Shape;638;p14"/>
          <p:cNvSpPr/>
          <p:nvPr/>
        </p:nvSpPr>
        <p:spPr>
          <a:xfrm>
            <a:off x="5894595" y="3603657"/>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Play"/>
              <a:buNone/>
            </a:pPr>
            <a:r>
              <a:rPr lang="en-US" sz="1600" b="1" i="0" u="none" strike="noStrike" cap="none">
                <a:solidFill>
                  <a:srgbClr val="FFFFFF"/>
                </a:solidFill>
                <a:latin typeface="Montserrat"/>
                <a:ea typeface="Montserrat"/>
                <a:cs typeface="Montserrat"/>
                <a:sym typeface="Montserrat"/>
              </a:rPr>
              <a:t>4</a:t>
            </a:r>
            <a:endParaRPr sz="1600" b="0" i="0" u="none" strike="noStrike" cap="none">
              <a:solidFill>
                <a:schemeClr val="dk1"/>
              </a:solidFill>
              <a:latin typeface="Montserrat"/>
              <a:ea typeface="Montserrat"/>
              <a:cs typeface="Montserrat"/>
              <a:sym typeface="Montserrat"/>
            </a:endParaRPr>
          </a:p>
        </p:txBody>
      </p:sp>
      <p:sp>
        <p:nvSpPr>
          <p:cNvPr id="639" name="Google Shape;639;p14"/>
          <p:cNvSpPr/>
          <p:nvPr/>
        </p:nvSpPr>
        <p:spPr>
          <a:xfrm>
            <a:off x="6663468" y="3658532"/>
            <a:ext cx="41649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1800"/>
              <a:buFont typeface="Play"/>
              <a:buNone/>
            </a:pPr>
            <a:r>
              <a:rPr lang="en-US" sz="1600" b="0" i="0" u="none" strike="noStrike" cap="none">
                <a:solidFill>
                  <a:srgbClr val="071A33"/>
                </a:solidFill>
                <a:latin typeface="Montserrat Medium"/>
                <a:ea typeface="Montserrat Medium"/>
                <a:cs typeface="Montserrat Medium"/>
                <a:sym typeface="Montserrat Medium"/>
              </a:rPr>
              <a:t>How will we govern custom code after go-live so complexity does not rebuild?</a:t>
            </a:r>
            <a:endParaRPr sz="1600" b="0" i="0" u="none" strike="noStrike" cap="none">
              <a:solidFill>
                <a:schemeClr val="dk1"/>
              </a:solidFill>
              <a:latin typeface="Montserrat Medium"/>
              <a:ea typeface="Montserrat Medium"/>
              <a:cs typeface="Montserrat Medium"/>
              <a:sym typeface="Montserrat Medium"/>
            </a:endParaRPr>
          </a:p>
        </p:txBody>
      </p:sp>
      <p:sp>
        <p:nvSpPr>
          <p:cNvPr id="640" name="Google Shape;640;p14"/>
          <p:cNvSpPr/>
          <p:nvPr/>
        </p:nvSpPr>
        <p:spPr>
          <a:xfrm>
            <a:off x="960125" y="5297698"/>
            <a:ext cx="10149900" cy="5649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1287C9"/>
              </a:buClr>
              <a:buSzPts val="1700"/>
              <a:buFont typeface="Play"/>
              <a:buNone/>
            </a:pPr>
            <a:r>
              <a:rPr lang="en-US" sz="1700" b="1" i="0" u="none" strike="noStrike" cap="none">
                <a:solidFill>
                  <a:schemeClr val="accent1"/>
                </a:solidFill>
                <a:latin typeface="Montserrat"/>
                <a:ea typeface="Montserrat"/>
                <a:cs typeface="Montserrat"/>
                <a:sym typeface="Montserrat"/>
              </a:rPr>
              <a:t>Next step: </a:t>
            </a:r>
            <a:r>
              <a:rPr lang="en-US" sz="1700" b="0" i="0" u="none" strike="noStrike" cap="none">
                <a:solidFill>
                  <a:schemeClr val="accent1"/>
                </a:solidFill>
                <a:latin typeface="Montserrat"/>
                <a:ea typeface="Montserrat"/>
                <a:cs typeface="Montserrat"/>
                <a:sym typeface="Montserrat"/>
              </a:rPr>
              <a:t>start with a fact-based custom code analysis to define scope, risk, effort, and modernization opportunities before decisions become expensive.</a:t>
            </a:r>
            <a:endParaRPr sz="1700" b="0" i="0" u="none" strike="noStrike" cap="none">
              <a:solidFill>
                <a:schemeClr val="accent1"/>
              </a:solidFill>
              <a:latin typeface="Montserrat"/>
              <a:ea typeface="Montserrat"/>
              <a:cs typeface="Montserrat"/>
              <a:sym typeface="Montserrat"/>
            </a:endParaRPr>
          </a:p>
        </p:txBody>
      </p:sp>
      <p:sp>
        <p:nvSpPr>
          <p:cNvPr id="641" name="Google Shape;641;p14"/>
          <p:cNvSpPr/>
          <p:nvPr/>
        </p:nvSpPr>
        <p:spPr>
          <a:xfrm>
            <a:off x="502920" y="5952710"/>
            <a:ext cx="6858000" cy="164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7A8796"/>
              </a:buClr>
              <a:buSzPts val="650"/>
              <a:buFont typeface="Arial"/>
              <a:buNone/>
            </a:pPr>
            <a:r>
              <a:rPr lang="en-US" sz="650" b="0" i="0" u="none" strike="noStrike" cap="none">
                <a:solidFill>
                  <a:schemeClr val="dk1"/>
                </a:solidFill>
                <a:latin typeface="Montserrat"/>
                <a:ea typeface="Montserrat"/>
                <a:cs typeface="Montserrat"/>
                <a:sym typeface="Montserrat"/>
              </a:rPr>
              <a:t>Source: ASUG / smartShift Research, April 2026</a:t>
            </a:r>
            <a:endParaRPr sz="650" b="0" i="0" u="none" strike="noStrike" cap="none">
              <a:solidFill>
                <a:schemeClr val="dk1"/>
              </a:solidFill>
              <a:latin typeface="Montserrat"/>
              <a:ea typeface="Montserrat"/>
              <a:cs typeface="Montserrat"/>
              <a:sym typeface="Montserrat"/>
            </a:endParaRPr>
          </a:p>
        </p:txBody>
      </p:sp>
      <p:sp>
        <p:nvSpPr>
          <p:cNvPr id="642" name="Google Shape;642;p14"/>
          <p:cNvSpPr/>
          <p:nvPr/>
        </p:nvSpPr>
        <p:spPr>
          <a:xfrm>
            <a:off x="948595" y="4453652"/>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600"/>
              <a:buFont typeface="Play"/>
              <a:buNone/>
            </a:pPr>
            <a:r>
              <a:rPr lang="en-US" sz="1600" b="1" i="0" u="none" strike="noStrike" cap="none">
                <a:solidFill>
                  <a:srgbClr val="FFFFFF"/>
                </a:solidFill>
                <a:latin typeface="Montserrat"/>
                <a:ea typeface="Montserrat"/>
                <a:cs typeface="Montserrat"/>
                <a:sym typeface="Montserrat"/>
              </a:rPr>
              <a:t>5</a:t>
            </a:r>
            <a:endParaRPr sz="1600" b="0" i="0" u="none" strike="noStrike" cap="none">
              <a:solidFill>
                <a:schemeClr val="dk1"/>
              </a:solidFill>
              <a:latin typeface="Montserrat"/>
              <a:ea typeface="Montserrat"/>
              <a:cs typeface="Montserrat"/>
              <a:sym typeface="Montserrat"/>
            </a:endParaRPr>
          </a:p>
        </p:txBody>
      </p:sp>
      <p:sp>
        <p:nvSpPr>
          <p:cNvPr id="643" name="Google Shape;643;p14"/>
          <p:cNvSpPr/>
          <p:nvPr/>
        </p:nvSpPr>
        <p:spPr>
          <a:xfrm>
            <a:off x="1634405" y="4508522"/>
            <a:ext cx="9184963"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1800"/>
              <a:buFont typeface="Play"/>
              <a:buNone/>
            </a:pPr>
            <a:r>
              <a:rPr lang="en-US" sz="1600" b="0" i="0" u="none" strike="noStrike" cap="none">
                <a:solidFill>
                  <a:srgbClr val="071A33"/>
                </a:solidFill>
                <a:latin typeface="Montserrat Medium"/>
                <a:ea typeface="Montserrat Medium"/>
                <a:cs typeface="Montserrat Medium"/>
                <a:sym typeface="Montserrat Medium"/>
              </a:rPr>
              <a:t>How will we avoid a code freeze while keeping the target environment in sync?</a:t>
            </a:r>
            <a:endParaRPr sz="1600" b="0" i="0" u="none" strike="noStrike" cap="none">
              <a:solidFill>
                <a:schemeClr val="dk1"/>
              </a:solidFill>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15"/>
          <p:cNvSpPr/>
          <p:nvPr/>
        </p:nvSpPr>
        <p:spPr>
          <a:xfrm>
            <a:off x="0" y="4940700"/>
            <a:ext cx="12192000" cy="14175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a:ea typeface="Montserrat"/>
              <a:cs typeface="Montserrat"/>
              <a:sym typeface="Montserrat"/>
            </a:endParaRPr>
          </a:p>
        </p:txBody>
      </p:sp>
      <p:sp>
        <p:nvSpPr>
          <p:cNvPr id="650" name="Google Shape;650;p15"/>
          <p:cNvSpPr/>
          <p:nvPr/>
        </p:nvSpPr>
        <p:spPr>
          <a:xfrm>
            <a:off x="502920" y="502920"/>
            <a:ext cx="6217800" cy="183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287C9"/>
              </a:buClr>
              <a:buSzPts val="750"/>
              <a:buFont typeface="Arial"/>
              <a:buNone/>
            </a:pPr>
            <a:r>
              <a:rPr lang="en-US" sz="750" b="1" i="0" u="none" strike="noStrike" cap="none">
                <a:solidFill>
                  <a:srgbClr val="1287C9"/>
                </a:solidFill>
                <a:latin typeface="Montserrat"/>
                <a:ea typeface="Montserrat"/>
                <a:cs typeface="Montserrat"/>
                <a:sym typeface="Montserrat"/>
              </a:rPr>
              <a:t>KEY TAKEAWAYS</a:t>
            </a:r>
            <a:endParaRPr sz="750" b="0" i="0" u="none" strike="noStrike" cap="none">
              <a:solidFill>
                <a:schemeClr val="dk1"/>
              </a:solidFill>
              <a:latin typeface="Montserrat"/>
              <a:ea typeface="Montserrat"/>
              <a:cs typeface="Montserrat"/>
              <a:sym typeface="Montserrat"/>
            </a:endParaRPr>
          </a:p>
        </p:txBody>
      </p:sp>
      <p:sp>
        <p:nvSpPr>
          <p:cNvPr id="651" name="Google Shape;651;p15"/>
          <p:cNvSpPr/>
          <p:nvPr/>
        </p:nvSpPr>
        <p:spPr>
          <a:xfrm>
            <a:off x="502920" y="786384"/>
            <a:ext cx="96012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71A33"/>
              </a:buClr>
              <a:buSzPts val="2300"/>
              <a:buFont typeface="Play"/>
              <a:buNone/>
            </a:pPr>
            <a:r>
              <a:rPr lang="en-US" sz="3700" b="1" i="0" u="none" strike="noStrike" cap="none">
                <a:solidFill>
                  <a:srgbClr val="071A33"/>
                </a:solidFill>
                <a:latin typeface="Montserrat"/>
                <a:ea typeface="Montserrat"/>
                <a:cs typeface="Montserrat"/>
                <a:sym typeface="Montserrat"/>
              </a:rPr>
              <a:t>Where this leaves you</a:t>
            </a:r>
            <a:endParaRPr sz="3700" b="0" i="0" u="none" strike="noStrike" cap="none">
              <a:solidFill>
                <a:schemeClr val="dk1"/>
              </a:solidFill>
              <a:latin typeface="Montserrat"/>
              <a:ea typeface="Montserrat"/>
              <a:cs typeface="Montserrat"/>
              <a:sym typeface="Montserrat"/>
            </a:endParaRPr>
          </a:p>
        </p:txBody>
      </p:sp>
      <p:sp>
        <p:nvSpPr>
          <p:cNvPr id="652" name="Google Shape;652;p15"/>
          <p:cNvSpPr/>
          <p:nvPr/>
        </p:nvSpPr>
        <p:spPr>
          <a:xfrm>
            <a:off x="512077" y="1389613"/>
            <a:ext cx="10932900" cy="310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46173"/>
              </a:buClr>
              <a:buSzPts val="1150"/>
              <a:buFont typeface="Arial"/>
              <a:buNone/>
            </a:pPr>
            <a:r>
              <a:rPr lang="en-US" sz="1200" b="0" i="0" u="none" strike="noStrike" cap="none">
                <a:solidFill>
                  <a:schemeClr val="dk1"/>
                </a:solidFill>
                <a:latin typeface="Montserrat"/>
                <a:ea typeface="Montserrat"/>
                <a:cs typeface="Montserrat"/>
                <a:sym typeface="Montserrat"/>
              </a:rPr>
              <a:t>Three threads to pull together from everything we’ve covered today.</a:t>
            </a:r>
            <a:endParaRPr sz="1200" b="0" i="0" u="none" strike="noStrike" cap="none">
              <a:solidFill>
                <a:schemeClr val="dk1"/>
              </a:solidFill>
              <a:latin typeface="Montserrat"/>
              <a:ea typeface="Montserrat"/>
              <a:cs typeface="Montserrat"/>
              <a:sym typeface="Montserrat"/>
            </a:endParaRPr>
          </a:p>
        </p:txBody>
      </p:sp>
      <p:sp>
        <p:nvSpPr>
          <p:cNvPr id="653" name="Google Shape;653;p15"/>
          <p:cNvSpPr/>
          <p:nvPr/>
        </p:nvSpPr>
        <p:spPr>
          <a:xfrm>
            <a:off x="948595" y="2036575"/>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Montserrat"/>
                <a:ea typeface="Montserrat"/>
                <a:cs typeface="Montserrat"/>
                <a:sym typeface="Montserrat"/>
              </a:rPr>
              <a:t>1</a:t>
            </a:r>
            <a:endParaRPr sz="1800" b="0" i="0" u="none" strike="noStrike" cap="none">
              <a:solidFill>
                <a:srgbClr val="FFFFFF"/>
              </a:solidFill>
              <a:latin typeface="Montserrat"/>
              <a:ea typeface="Montserrat"/>
              <a:cs typeface="Montserrat"/>
              <a:sym typeface="Montserrat"/>
            </a:endParaRPr>
          </a:p>
        </p:txBody>
      </p:sp>
      <p:sp>
        <p:nvSpPr>
          <p:cNvPr id="654" name="Google Shape;654;p15"/>
          <p:cNvSpPr/>
          <p:nvPr/>
        </p:nvSpPr>
        <p:spPr>
          <a:xfrm>
            <a:off x="1634405" y="2044575"/>
            <a:ext cx="9509700" cy="800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500"/>
              <a:buFont typeface="Arial"/>
              <a:buNone/>
            </a:pPr>
            <a:r>
              <a:rPr lang="en-US" sz="1500" b="1" i="0" u="none" strike="noStrike" cap="none">
                <a:solidFill>
                  <a:srgbClr val="071A33"/>
                </a:solidFill>
                <a:latin typeface="Montserrat"/>
                <a:ea typeface="Montserrat"/>
                <a:cs typeface="Montserrat"/>
                <a:sym typeface="Montserrat"/>
              </a:rPr>
              <a:t>Custom code isn’t going anywhere — and the stakes just went up. </a:t>
            </a:r>
            <a:r>
              <a:rPr lang="en-US" sz="1500" b="0" i="0" u="none" strike="noStrike" cap="none">
                <a:solidFill>
                  <a:srgbClr val="546173"/>
                </a:solidFill>
                <a:latin typeface="Montserrat"/>
                <a:ea typeface="Montserrat"/>
                <a:cs typeface="Montserrat"/>
                <a:sym typeface="Montserrat"/>
              </a:rPr>
              <a:t>It’s the business logic behind the data that differentiates your business, and that matters more, not less, as SAP’s agentic capabilities arrive.</a:t>
            </a:r>
            <a:endParaRPr sz="1400" b="0" i="0" u="none" strike="noStrike" cap="none">
              <a:solidFill>
                <a:srgbClr val="000000"/>
              </a:solidFill>
              <a:latin typeface="Arial"/>
              <a:ea typeface="Arial"/>
              <a:cs typeface="Arial"/>
              <a:sym typeface="Arial"/>
            </a:endParaRPr>
          </a:p>
        </p:txBody>
      </p:sp>
      <p:sp>
        <p:nvSpPr>
          <p:cNvPr id="655" name="Google Shape;655;p15"/>
          <p:cNvSpPr/>
          <p:nvPr/>
        </p:nvSpPr>
        <p:spPr>
          <a:xfrm>
            <a:off x="948595" y="3036575"/>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Montserrat"/>
                <a:ea typeface="Montserrat"/>
                <a:cs typeface="Montserrat"/>
                <a:sym typeface="Montserrat"/>
              </a:rPr>
              <a:t>2</a:t>
            </a:r>
            <a:endParaRPr sz="1800" b="0" i="0" u="none" strike="noStrike" cap="none">
              <a:solidFill>
                <a:srgbClr val="FFFFFF"/>
              </a:solidFill>
              <a:latin typeface="Montserrat"/>
              <a:ea typeface="Montserrat"/>
              <a:cs typeface="Montserrat"/>
              <a:sym typeface="Montserrat"/>
            </a:endParaRPr>
          </a:p>
        </p:txBody>
      </p:sp>
      <p:sp>
        <p:nvSpPr>
          <p:cNvPr id="656" name="Google Shape;656;p15"/>
          <p:cNvSpPr/>
          <p:nvPr/>
        </p:nvSpPr>
        <p:spPr>
          <a:xfrm>
            <a:off x="1634405" y="3044575"/>
            <a:ext cx="9509700" cy="800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500"/>
              <a:buFont typeface="Arial"/>
              <a:buNone/>
            </a:pPr>
            <a:r>
              <a:rPr lang="en-US" sz="1500" b="1" i="0" u="none" strike="noStrike" cap="none">
                <a:solidFill>
                  <a:srgbClr val="071A33"/>
                </a:solidFill>
                <a:latin typeface="Montserrat"/>
                <a:ea typeface="Montserrat"/>
                <a:cs typeface="Montserrat"/>
                <a:sym typeface="Montserrat"/>
              </a:rPr>
              <a:t>The real work is sorting, not eliminating. </a:t>
            </a:r>
            <a:r>
              <a:rPr lang="en-US" sz="1500" b="0" i="0" u="none" strike="noStrike" cap="none">
                <a:solidFill>
                  <a:srgbClr val="546173"/>
                </a:solidFill>
                <a:latin typeface="Montserrat"/>
                <a:ea typeface="Montserrat"/>
                <a:cs typeface="Montserrat"/>
                <a:sym typeface="Montserrat"/>
              </a:rPr>
              <a:t>Keep what’s genuinely yours, retire what’s dead weight, relocate what belongs on BTP — and that starts with real dependency-level analysis, not a workshop.</a:t>
            </a:r>
            <a:endParaRPr sz="1400" b="0" i="0" u="none" strike="noStrike" cap="none">
              <a:solidFill>
                <a:srgbClr val="000000"/>
              </a:solidFill>
              <a:latin typeface="Arial"/>
              <a:ea typeface="Arial"/>
              <a:cs typeface="Arial"/>
              <a:sym typeface="Arial"/>
            </a:endParaRPr>
          </a:p>
        </p:txBody>
      </p:sp>
      <p:sp>
        <p:nvSpPr>
          <p:cNvPr id="657" name="Google Shape;657;p15"/>
          <p:cNvSpPr/>
          <p:nvPr/>
        </p:nvSpPr>
        <p:spPr>
          <a:xfrm>
            <a:off x="948595" y="4036575"/>
            <a:ext cx="457200" cy="457200"/>
          </a:xfrm>
          <a:prstGeom prst="ellipse">
            <a:avLst/>
          </a:prstGeom>
          <a:solidFill>
            <a:schemeClr val="accent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FFFFFF"/>
                </a:solidFill>
                <a:latin typeface="Montserrat"/>
                <a:ea typeface="Montserrat"/>
                <a:cs typeface="Montserrat"/>
                <a:sym typeface="Montserrat"/>
              </a:rPr>
              <a:t>3</a:t>
            </a:r>
            <a:endParaRPr sz="1800" b="0" i="0" u="none" strike="noStrike" cap="none">
              <a:solidFill>
                <a:srgbClr val="FFFFFF"/>
              </a:solidFill>
              <a:latin typeface="Montserrat"/>
              <a:ea typeface="Montserrat"/>
              <a:cs typeface="Montserrat"/>
              <a:sym typeface="Montserrat"/>
            </a:endParaRPr>
          </a:p>
        </p:txBody>
      </p:sp>
      <p:sp>
        <p:nvSpPr>
          <p:cNvPr id="658" name="Google Shape;658;p15"/>
          <p:cNvSpPr/>
          <p:nvPr/>
        </p:nvSpPr>
        <p:spPr>
          <a:xfrm>
            <a:off x="1634405" y="4044575"/>
            <a:ext cx="9509700" cy="8001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500"/>
              <a:buFont typeface="Arial"/>
              <a:buNone/>
            </a:pPr>
            <a:r>
              <a:rPr lang="en-US" sz="1500" b="1" i="0" u="none" strike="noStrike" cap="none">
                <a:solidFill>
                  <a:srgbClr val="071A33"/>
                </a:solidFill>
                <a:latin typeface="Montserrat"/>
                <a:ea typeface="Montserrat"/>
                <a:cs typeface="Montserrat"/>
                <a:sym typeface="Montserrat"/>
              </a:rPr>
              <a:t>Speed and certainty separate a good approach from guesswork. </a:t>
            </a:r>
            <a:r>
              <a:rPr lang="en-US" sz="1500" b="0" i="0" u="none" strike="noStrike" cap="none">
                <a:solidFill>
                  <a:srgbClr val="546173"/>
                </a:solidFill>
                <a:latin typeface="Montserrat"/>
                <a:ea typeface="Montserrat"/>
                <a:cs typeface="Montserrat"/>
                <a:sym typeface="Montserrat"/>
              </a:rPr>
              <a:t>Full visibility in hours, full remediation in weeks, no code freeze required — that’s the bar most approaches don’t clear today.</a:t>
            </a:r>
            <a:endParaRPr sz="1400" b="0" i="0" u="none" strike="noStrike" cap="none">
              <a:solidFill>
                <a:srgbClr val="000000"/>
              </a:solidFill>
              <a:latin typeface="Arial"/>
              <a:ea typeface="Arial"/>
              <a:cs typeface="Arial"/>
              <a:sym typeface="Arial"/>
            </a:endParaRPr>
          </a:p>
        </p:txBody>
      </p:sp>
      <p:sp>
        <p:nvSpPr>
          <p:cNvPr id="659" name="Google Shape;659;p15"/>
          <p:cNvSpPr/>
          <p:nvPr/>
        </p:nvSpPr>
        <p:spPr>
          <a:xfrm>
            <a:off x="948600" y="5383175"/>
            <a:ext cx="10195200" cy="663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accent1"/>
                </a:solidFill>
                <a:latin typeface="Montserrat"/>
                <a:ea typeface="Montserrat"/>
                <a:cs typeface="Montserrat"/>
                <a:sym typeface="Montserrat"/>
              </a:rPr>
              <a:t>Three different pressures. One underlying shift: custom code now demands active, technical management — not a one-time cleanup.</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g3f5d0d1ed54_0_0"/>
          <p:cNvSpPr txBox="1"/>
          <p:nvPr/>
        </p:nvSpPr>
        <p:spPr>
          <a:xfrm>
            <a:off x="856325" y="1787013"/>
            <a:ext cx="6630900" cy="1060500"/>
          </a:xfrm>
          <a:prstGeom prst="rect">
            <a:avLst/>
          </a:prstGeom>
          <a:noFill/>
          <a:ln>
            <a:noFill/>
          </a:ln>
        </p:spPr>
        <p:txBody>
          <a:bodyPr spcFirstLastPara="1" wrap="square" lIns="91425" tIns="45700" rIns="91425" bIns="45700" anchor="t" anchorCtr="0">
            <a:spAutoFit/>
          </a:bodyPr>
          <a:lstStyle/>
          <a:p>
            <a:pPr marL="0" marR="0" lvl="0" indent="0" algn="l" rtl="0">
              <a:lnSpc>
                <a:spcPct val="85000"/>
              </a:lnSpc>
              <a:spcBef>
                <a:spcPts val="0"/>
              </a:spcBef>
              <a:spcAft>
                <a:spcPts val="0"/>
              </a:spcAft>
              <a:buClr>
                <a:srgbClr val="000000"/>
              </a:buClr>
              <a:buSzPts val="3700"/>
              <a:buFont typeface="Arial"/>
              <a:buNone/>
            </a:pPr>
            <a:r>
              <a:rPr lang="en-US" sz="3700" b="0" i="0" u="none" strike="noStrike" cap="none">
                <a:solidFill>
                  <a:schemeClr val="lt1"/>
                </a:solidFill>
                <a:latin typeface="Montserrat SemiBold"/>
                <a:ea typeface="Montserrat SemiBold"/>
                <a:cs typeface="Montserrat SemiBold"/>
                <a:sym typeface="Montserrat SemiBold"/>
              </a:rPr>
              <a:t>See it for your own environment</a:t>
            </a:r>
            <a:endParaRPr sz="3700" b="0" i="0" u="none" strike="noStrike" cap="none">
              <a:solidFill>
                <a:schemeClr val="lt1"/>
              </a:solidFill>
              <a:latin typeface="Montserrat SemiBold"/>
              <a:ea typeface="Montserrat SemiBold"/>
              <a:cs typeface="Montserrat SemiBold"/>
              <a:sym typeface="Montserrat SemiBold"/>
            </a:endParaRPr>
          </a:p>
        </p:txBody>
      </p:sp>
      <p:sp>
        <p:nvSpPr>
          <p:cNvPr id="666" name="Google Shape;666;g3f5d0d1ed54_0_0"/>
          <p:cNvSpPr/>
          <p:nvPr/>
        </p:nvSpPr>
        <p:spPr>
          <a:xfrm>
            <a:off x="8000250" y="916225"/>
            <a:ext cx="3353400" cy="5289300"/>
          </a:xfrm>
          <a:prstGeom prst="rect">
            <a:avLst/>
          </a:prstGeom>
          <a:solidFill>
            <a:schemeClr val="lt1"/>
          </a:solidFill>
          <a:ln w="9525" cap="flat" cmpd="sng">
            <a:solidFill>
              <a:schemeClr val="dk2"/>
            </a:solidFill>
            <a:prstDash val="solid"/>
            <a:round/>
            <a:headEnd type="none" w="sm" len="sm"/>
            <a:tailEnd type="none" w="sm" len="sm"/>
          </a:ln>
          <a:effectLst>
            <a:outerShdw blurRad="57150" dist="19050" dir="5400000" algn="bl" rotWithShape="0">
              <a:srgbClr val="073763">
                <a:alpha val="50196"/>
              </a:srgbClr>
            </a:outerShdw>
          </a:effectLst>
        </p:spPr>
        <p:txBody>
          <a:bodyPr spcFirstLastPara="1" wrap="square" lIns="274300" tIns="91425" rIns="274300" bIns="914400" anchor="b"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800" b="0" i="0" u="none" strike="noStrike" cap="none">
                <a:solidFill>
                  <a:schemeClr val="accent1"/>
                </a:solidFill>
                <a:latin typeface="Montserrat Medium"/>
                <a:ea typeface="Montserrat Medium"/>
                <a:cs typeface="Montserrat Medium"/>
                <a:sym typeface="Montserrat Medium"/>
              </a:rPr>
              <a:t>Start Your Journey</a:t>
            </a:r>
            <a:r>
              <a:rPr lang="en-US" sz="1200" b="0" i="0" u="none" strike="noStrike" cap="none">
                <a:solidFill>
                  <a:schemeClr val="accent1"/>
                </a:solidFill>
                <a:latin typeface="Montserrat Medium"/>
                <a:ea typeface="Montserrat Medium"/>
                <a:cs typeface="Montserrat Medium"/>
                <a:sym typeface="Montserrat Medium"/>
              </a:rPr>
              <a:t> </a:t>
            </a:r>
            <a:endParaRPr sz="1200" b="0" i="0" u="none" strike="noStrike" cap="none">
              <a:solidFill>
                <a:schemeClr val="accent1"/>
              </a:solidFill>
              <a:latin typeface="Montserrat Medium"/>
              <a:ea typeface="Montserrat Medium"/>
              <a:cs typeface="Montserrat Medium"/>
              <a:sym typeface="Montserrat Medium"/>
            </a:endParaRPr>
          </a:p>
          <a:p>
            <a:pPr marL="0" marR="0" lvl="0" indent="0" algn="ctr" rtl="0">
              <a:lnSpc>
                <a:spcPct val="115000"/>
              </a:lnSpc>
              <a:spcBef>
                <a:spcPts val="0"/>
              </a:spcBef>
              <a:spcAft>
                <a:spcPts val="0"/>
              </a:spcAft>
              <a:buClr>
                <a:srgbClr val="000000"/>
              </a:buClr>
              <a:buSzPts val="1200"/>
              <a:buFont typeface="Arial"/>
              <a:buNone/>
            </a:pPr>
            <a:r>
              <a:rPr lang="en-US" sz="1200" b="0" i="0" u="none" strike="noStrike" cap="none">
                <a:solidFill>
                  <a:schemeClr val="accent1"/>
                </a:solidFill>
                <a:latin typeface="Montserrat Medium"/>
                <a:ea typeface="Montserrat Medium"/>
                <a:cs typeface="Montserrat Medium"/>
                <a:sym typeface="Montserrat Medium"/>
              </a:rPr>
              <a:t>Uncover custom code risks and modernization opportunities.</a:t>
            </a:r>
            <a:endParaRPr sz="2000" b="0" i="0" u="none" strike="noStrike" cap="none">
              <a:solidFill>
                <a:schemeClr val="accent1"/>
              </a:solidFill>
              <a:latin typeface="Montserrat Medium"/>
              <a:ea typeface="Montserrat Medium"/>
              <a:cs typeface="Montserrat Medium"/>
              <a:sym typeface="Montserrat Medium"/>
            </a:endParaRPr>
          </a:p>
        </p:txBody>
      </p:sp>
      <p:sp>
        <p:nvSpPr>
          <p:cNvPr id="667" name="Google Shape;667;g3f5d0d1ed54_0_0"/>
          <p:cNvSpPr/>
          <p:nvPr/>
        </p:nvSpPr>
        <p:spPr>
          <a:xfrm>
            <a:off x="8000250" y="916225"/>
            <a:ext cx="3353400" cy="270300"/>
          </a:xfrm>
          <a:prstGeom prst="rect">
            <a:avLst/>
          </a:prstGeom>
          <a:gradFill>
            <a:gsLst>
              <a:gs pos="0">
                <a:srgbClr val="229AEC"/>
              </a:gs>
              <a:gs pos="100000">
                <a:srgbClr val="0166B1"/>
              </a:gs>
            </a:gsLst>
            <a:lin ang="0" scaled="0"/>
          </a:gradFill>
          <a:ln>
            <a:noFill/>
          </a:ln>
        </p:spPr>
        <p:txBody>
          <a:bodyPr spcFirstLastPara="1" wrap="square" lIns="91425" tIns="91425" rIns="91425" bIns="91425" anchor="ctr" anchorCtr="0">
            <a:noAutofit/>
          </a:bodyPr>
          <a:lstStyle/>
          <a:p>
            <a:pPr marL="274320" marR="182880" lvl="0" indent="0" algn="ctr" rtl="0">
              <a:lnSpc>
                <a:spcPct val="115000"/>
              </a:lnSpc>
              <a:spcBef>
                <a:spcPts val="0"/>
              </a:spcBef>
              <a:spcAft>
                <a:spcPts val="0"/>
              </a:spcAft>
              <a:buClr>
                <a:srgbClr val="000000"/>
              </a:buClr>
              <a:buSzPts val="1200"/>
              <a:buFont typeface="Arial"/>
              <a:buNone/>
            </a:pPr>
            <a:endParaRPr sz="1200" b="0" i="0" u="none" strike="noStrike" cap="none">
              <a:solidFill>
                <a:schemeClr val="dk1"/>
              </a:solidFill>
              <a:latin typeface="Montserrat Medium"/>
              <a:ea typeface="Montserrat Medium"/>
              <a:cs typeface="Montserrat Medium"/>
              <a:sym typeface="Montserrat Medium"/>
            </a:endParaRPr>
          </a:p>
        </p:txBody>
      </p:sp>
      <p:pic>
        <p:nvPicPr>
          <p:cNvPr id="668" name="Google Shape;668;g3f5d0d1ed54_0_0" title="qr-code-RCA-Level-0.png"/>
          <p:cNvPicPr preferRelativeResize="0"/>
          <p:nvPr/>
        </p:nvPicPr>
        <p:blipFill rotWithShape="1">
          <a:blip r:embed="rId3">
            <a:alphaModFix/>
          </a:blip>
          <a:srcRect/>
          <a:stretch/>
        </p:blipFill>
        <p:spPr>
          <a:xfrm>
            <a:off x="8339549" y="1487037"/>
            <a:ext cx="2705107" cy="2705075"/>
          </a:xfrm>
          <a:prstGeom prst="rect">
            <a:avLst/>
          </a:prstGeom>
          <a:noFill/>
          <a:ln>
            <a:noFill/>
          </a:ln>
        </p:spPr>
      </p:pic>
      <p:sp>
        <p:nvSpPr>
          <p:cNvPr id="669" name="Google Shape;669;g3f5d0d1ed54_0_0"/>
          <p:cNvSpPr/>
          <p:nvPr/>
        </p:nvSpPr>
        <p:spPr>
          <a:xfrm>
            <a:off x="856325" y="3135088"/>
            <a:ext cx="6476700" cy="19359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chemeClr val="lt1"/>
                </a:solidFill>
                <a:latin typeface="Montserrat"/>
                <a:ea typeface="Montserrat"/>
                <a:cs typeface="Montserrat"/>
                <a:sym typeface="Montserrat"/>
              </a:rPr>
              <a:t>smartShift offers a Rapid Code Analysis at no cost — </a:t>
            </a:r>
            <a:endParaRPr sz="1600" b="1" i="0" u="none" strike="noStrike" cap="none">
              <a:solidFill>
                <a:schemeClr val="lt1"/>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chemeClr val="lt1"/>
                </a:solidFill>
                <a:latin typeface="Montserrat"/>
                <a:ea typeface="Montserrat"/>
                <a:cs typeface="Montserrat"/>
                <a:sym typeface="Montserrat"/>
              </a:rPr>
              <a:t>a structured look at your own custom code repository: </a:t>
            </a:r>
            <a:endParaRPr sz="1600" b="1" i="0" u="none" strike="noStrike" cap="none">
              <a:solidFill>
                <a:schemeClr val="lt1"/>
              </a:solidFill>
              <a:latin typeface="Montserrat"/>
              <a:ea typeface="Montserrat"/>
              <a:cs typeface="Montserrat"/>
              <a:sym typeface="Montserrat"/>
            </a:endParaRPr>
          </a:p>
          <a:p>
            <a:pPr marL="457200" marR="0" lvl="0" indent="-330200" algn="l" rtl="0">
              <a:lnSpc>
                <a:spcPct val="115000"/>
              </a:lnSpc>
              <a:spcBef>
                <a:spcPts val="0"/>
              </a:spcBef>
              <a:spcAft>
                <a:spcPts val="0"/>
              </a:spcAft>
              <a:buClr>
                <a:schemeClr val="lt1"/>
              </a:buClr>
              <a:buSzPts val="1600"/>
              <a:buFont typeface="Montserrat"/>
              <a:buChar char="●"/>
            </a:pPr>
            <a:r>
              <a:rPr lang="en-US" sz="1600" b="0" i="0" u="none" strike="noStrike" cap="none">
                <a:solidFill>
                  <a:schemeClr val="lt1"/>
                </a:solidFill>
                <a:latin typeface="Montserrat"/>
                <a:ea typeface="Montserrat"/>
                <a:cs typeface="Montserrat"/>
                <a:sym typeface="Montserrat"/>
              </a:rPr>
              <a:t>how many objects</a:t>
            </a:r>
            <a:endParaRPr sz="1600" b="0" i="0" u="none" strike="noStrike" cap="none">
              <a:solidFill>
                <a:schemeClr val="lt1"/>
              </a:solidFill>
              <a:latin typeface="Montserrat"/>
              <a:ea typeface="Montserrat"/>
              <a:cs typeface="Montserrat"/>
              <a:sym typeface="Montserrat"/>
            </a:endParaRPr>
          </a:p>
          <a:p>
            <a:pPr marL="457200" marR="0" lvl="0" indent="-330200" algn="l" rtl="0">
              <a:lnSpc>
                <a:spcPct val="115000"/>
              </a:lnSpc>
              <a:spcBef>
                <a:spcPts val="0"/>
              </a:spcBef>
              <a:spcAft>
                <a:spcPts val="0"/>
              </a:spcAft>
              <a:buClr>
                <a:schemeClr val="lt1"/>
              </a:buClr>
              <a:buSzPts val="1600"/>
              <a:buFont typeface="Montserrat"/>
              <a:buChar char="●"/>
            </a:pPr>
            <a:r>
              <a:rPr lang="en-US" sz="1600" b="0" i="0" u="none" strike="noStrike" cap="none">
                <a:solidFill>
                  <a:schemeClr val="lt1"/>
                </a:solidFill>
                <a:latin typeface="Montserrat"/>
                <a:ea typeface="Montserrat"/>
                <a:cs typeface="Montserrat"/>
                <a:sym typeface="Montserrat"/>
              </a:rPr>
              <a:t>how much is actually used</a:t>
            </a:r>
            <a:endParaRPr sz="1600" b="0" i="0" u="none" strike="noStrike" cap="none">
              <a:solidFill>
                <a:schemeClr val="lt1"/>
              </a:solidFill>
              <a:latin typeface="Montserrat"/>
              <a:ea typeface="Montserrat"/>
              <a:cs typeface="Montserrat"/>
              <a:sym typeface="Montserrat"/>
            </a:endParaRPr>
          </a:p>
          <a:p>
            <a:pPr marL="457200" marR="0" lvl="0" indent="-330200" algn="l" rtl="0">
              <a:lnSpc>
                <a:spcPct val="115000"/>
              </a:lnSpc>
              <a:spcBef>
                <a:spcPts val="0"/>
              </a:spcBef>
              <a:spcAft>
                <a:spcPts val="0"/>
              </a:spcAft>
              <a:buClr>
                <a:schemeClr val="lt1"/>
              </a:buClr>
              <a:buSzPts val="1600"/>
              <a:buFont typeface="Montserrat"/>
              <a:buChar char="●"/>
            </a:pPr>
            <a:r>
              <a:rPr lang="en-US" sz="1600" b="0" i="0" u="none" strike="noStrike" cap="none">
                <a:solidFill>
                  <a:schemeClr val="lt1"/>
                </a:solidFill>
                <a:latin typeface="Montserrat"/>
                <a:ea typeface="Montserrat"/>
                <a:cs typeface="Montserrat"/>
                <a:sym typeface="Montserrat"/>
              </a:rPr>
              <a:t>where the real complexity and risk sit</a:t>
            </a:r>
            <a:endParaRPr sz="1600" b="0" i="0" u="none" strike="noStrike" cap="none">
              <a:solidFill>
                <a:schemeClr val="lt1"/>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1800"/>
              <a:buFont typeface="Arial"/>
              <a:buNone/>
            </a:pPr>
            <a:endParaRPr sz="1600" b="0" i="0" u="none" strike="noStrike" cap="none">
              <a:solidFill>
                <a:schemeClr val="lt1"/>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1800"/>
              <a:buFont typeface="Arial"/>
              <a:buNone/>
            </a:pPr>
            <a:r>
              <a:rPr lang="en-US" sz="1600" b="1" i="0" u="none" strike="noStrike" cap="none">
                <a:solidFill>
                  <a:schemeClr val="lt1"/>
                </a:solidFill>
                <a:latin typeface="Montserrat"/>
                <a:ea typeface="Montserrat"/>
                <a:cs typeface="Montserrat"/>
                <a:sym typeface="Montserrat"/>
              </a:rPr>
              <a:t>You leave with an actual readout of your own environment.</a:t>
            </a:r>
            <a:endParaRPr sz="1200" b="1" i="0" u="none" strike="noStrike" cap="none">
              <a:solidFill>
                <a:schemeClr val="lt1"/>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smartShift Colors">
      <a:dk1>
        <a:srgbClr val="22303F"/>
      </a:dk1>
      <a:lt1>
        <a:srgbClr val="FFFFFF"/>
      </a:lt1>
      <a:dk2>
        <a:srgbClr val="8C9BAB"/>
      </a:dk2>
      <a:lt2>
        <a:srgbClr val="E8E8E8"/>
      </a:lt2>
      <a:accent1>
        <a:srgbClr val="006FB5"/>
      </a:accent1>
      <a:accent2>
        <a:srgbClr val="22303F"/>
      </a:accent2>
      <a:accent3>
        <a:srgbClr val="1E93EC"/>
      </a:accent3>
      <a:accent4>
        <a:srgbClr val="F26322"/>
      </a:accent4>
      <a:accent5>
        <a:srgbClr val="4DA72E"/>
      </a:accent5>
      <a:accent6>
        <a:srgbClr val="8F9BAA"/>
      </a:accent6>
      <a:hlink>
        <a:srgbClr val="1E93EC"/>
      </a:hlink>
      <a:folHlink>
        <a:srgbClr val="006DB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4021</Words>
  <Application>Microsoft Office PowerPoint</Application>
  <PresentationFormat>Widescreen</PresentationFormat>
  <Paragraphs>366</Paragraphs>
  <Slides>18</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Montserrat</vt:lpstr>
      <vt:lpstr>Montserrat Medium</vt:lpstr>
      <vt:lpstr>Play</vt:lpstr>
      <vt:lpstr>Arial</vt:lpstr>
      <vt:lpstr>Calibri</vt:lpstr>
      <vt:lpstr>Montserrat SemiBold</vt:lpstr>
      <vt:lpstr>Office Theme</vt:lpstr>
      <vt:lpstr>Cracking the Code  SAP Custom Code Modernization &amp; Continuous Management</vt:lpstr>
      <vt:lpstr>Jason Narinian Senior Account Executive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Matt Aucella</dc:creator>
  <cp:lastModifiedBy>Jason Narinian</cp:lastModifiedBy>
  <cp:revision>1</cp:revision>
  <dcterms:modified xsi:type="dcterms:W3CDTF">2026-10-12T14:48:55Z</dcterms:modified>
</cp:coreProperties>
</file>