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</p:sldIdLst>
  <p:sldSz cx="9144000" cy="5143500" type="screen16x9"/>
  <p:notesSz cx="6858000" cy="9144000"/>
  <p:defaultTextStyle>
    <a:defPPr>
      <a:defRPr lang="en-US"/>
    </a:defPPr>
    <a:lvl1pPr algn="l" defTabSz="685800" rtl="0" eaLnBrk="0" fontAlgn="base" hangingPunct="0">
      <a:spcBef>
        <a:spcPct val="0"/>
      </a:spcBef>
      <a:spcAft>
        <a:spcPct val="0"/>
      </a:spcAft>
      <a:defRPr sz="13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342900" indent="114300" algn="l" defTabSz="685800" rtl="0" eaLnBrk="0" fontAlgn="base" hangingPunct="0">
      <a:spcBef>
        <a:spcPct val="0"/>
      </a:spcBef>
      <a:spcAft>
        <a:spcPct val="0"/>
      </a:spcAft>
      <a:defRPr sz="13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685800" indent="228600" algn="l" defTabSz="685800" rtl="0" eaLnBrk="0" fontAlgn="base" hangingPunct="0">
      <a:spcBef>
        <a:spcPct val="0"/>
      </a:spcBef>
      <a:spcAft>
        <a:spcPct val="0"/>
      </a:spcAft>
      <a:defRPr sz="13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028700" indent="342900" algn="l" defTabSz="685800" rtl="0" eaLnBrk="0" fontAlgn="base" hangingPunct="0">
      <a:spcBef>
        <a:spcPct val="0"/>
      </a:spcBef>
      <a:spcAft>
        <a:spcPct val="0"/>
      </a:spcAft>
      <a:defRPr sz="13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371600" indent="457200" algn="l" defTabSz="685800" rtl="0" eaLnBrk="0" fontAlgn="base" hangingPunct="0">
      <a:spcBef>
        <a:spcPct val="0"/>
      </a:spcBef>
      <a:spcAft>
        <a:spcPct val="0"/>
      </a:spcAft>
      <a:defRPr sz="13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3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13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13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13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877"/>
    <p:restoredTop sz="94700"/>
  </p:normalViewPr>
  <p:slideViewPr>
    <p:cSldViewPr snapToGrid="0" snapToObjects="1">
      <p:cViewPr varScale="1">
        <p:scale>
          <a:sx n="201" d="100"/>
          <a:sy n="201" d="100"/>
        </p:scale>
        <p:origin x="192" y="9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72739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844"/>
            <a:ext cx="7600950" cy="994172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369219"/>
            <a:ext cx="7600950" cy="3019901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641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0120" y="388376"/>
            <a:ext cx="7550468" cy="2139553"/>
          </a:xfrm>
          <a:prstGeom prst="rect">
            <a:avLst/>
          </a:prstGeom>
        </p:spPr>
        <p:txBody>
          <a:bodyPr anchor="b"/>
          <a:lstStyle>
            <a:lvl1pPr>
              <a:defRPr sz="45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0120" y="2548170"/>
            <a:ext cx="7550468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872516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0120" y="273844"/>
            <a:ext cx="7555230" cy="994172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60120" y="1369219"/>
            <a:ext cx="3554730" cy="3001613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001613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97602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2687" y="273844"/>
            <a:ext cx="7583853" cy="994172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32688" y="1260872"/>
            <a:ext cx="3565494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32688" y="1878807"/>
            <a:ext cx="3565494" cy="2464594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7"/>
            <a:ext cx="3887391" cy="2464594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30190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54773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43576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8619" y="342900"/>
            <a:ext cx="2949178" cy="120015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51983" y="740569"/>
            <a:ext cx="4629150" cy="353385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56668" y="1543051"/>
            <a:ext cx="2949178" cy="2763774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80046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2449" y="342900"/>
            <a:ext cx="2949178" cy="120015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179999" y="740569"/>
            <a:ext cx="4629150" cy="355723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en-GB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2449" y="1543051"/>
            <a:ext cx="2949178" cy="2782062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483691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3544" y="273844"/>
            <a:ext cx="7591806" cy="994172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23544" y="1369219"/>
            <a:ext cx="7591806" cy="2965037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90944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5"/>
            <a:ext cx="1971675" cy="4087844"/>
          </a:xfrm>
          <a:prstGeom prst="rect">
            <a:avLst/>
          </a:prstGeo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23544" y="273845"/>
            <a:ext cx="5505831" cy="4087844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61743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11">
            <a:extLst>
              <a:ext uri="{FF2B5EF4-FFF2-40B4-BE49-F238E27FC236}">
                <a16:creationId xmlns:a16="http://schemas.microsoft.com/office/drawing/2014/main" id="{A82A86A2-F987-A34F-BCC2-1C9FA620EE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/>
          <a:srcRect/>
          <a:stretch/>
        </p:blipFill>
        <p:spPr bwMode="auto">
          <a:xfrm>
            <a:off x="0" y="12502"/>
            <a:ext cx="9121774" cy="51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136614-79C9-164E-9624-2128DDBDD6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33450" y="1370013"/>
            <a:ext cx="7581900" cy="30003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52CBD4-CE68-F640-999D-330D135934C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960688" y="4549775"/>
            <a:ext cx="20574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9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D7E3D14B-E839-484E-AD78-4EE648896720}" type="datetimeFigureOut">
              <a:rPr lang="en-US"/>
              <a:pPr>
                <a:defRPr/>
              </a:pPr>
              <a:t>5/28/26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7863E5-A691-6D42-B44F-A575268FE0D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538663"/>
            <a:ext cx="2057400" cy="27305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900">
                <a:solidFill>
                  <a:srgbClr val="898989"/>
                </a:solidFill>
              </a:defRPr>
            </a:lvl1pPr>
          </a:lstStyle>
          <a:p>
            <a:fld id="{697FC60D-2FF6-194C-B505-09E8104313AC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1030" name="Title Placeholder 8">
            <a:extLst>
              <a:ext uri="{FF2B5EF4-FFF2-40B4-BE49-F238E27FC236}">
                <a16:creationId xmlns:a16="http://schemas.microsoft.com/office/drawing/2014/main" id="{80144A69-AD92-8F48-8008-B189A7B0DA3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933450" y="274638"/>
            <a:ext cx="7581900" cy="993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title style</a:t>
            </a:r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86" r:id="rId4"/>
    <p:sldLayoutId id="2147483687" r:id="rId5"/>
    <p:sldLayoutId id="2147483688" r:id="rId6"/>
    <p:sldLayoutId id="2147483689" r:id="rId7"/>
    <p:sldLayoutId id="2147483690" r:id="rId8"/>
    <p:sldLayoutId id="2147483691" r:id="rId9"/>
    <p:sldLayoutId id="2147483692" r:id="rId10"/>
    <p:sldLayoutId id="2147483693" r:id="rId11"/>
  </p:sldLayoutIdLst>
  <p:txStyles>
    <p:titleStyle>
      <a:lvl1pPr algn="l" defTabSz="685800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685800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Arial" panose="020B0604020202020204" pitchFamily="34" charset="0"/>
        </a:defRPr>
      </a:lvl2pPr>
      <a:lvl3pPr algn="l" defTabSz="685800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Arial" panose="020B0604020202020204" pitchFamily="34" charset="0"/>
        </a:defRPr>
      </a:lvl3pPr>
      <a:lvl4pPr algn="l" defTabSz="685800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Arial" panose="020B0604020202020204" pitchFamily="34" charset="0"/>
        </a:defRPr>
      </a:lvl4pPr>
      <a:lvl5pPr algn="l" defTabSz="685800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Arial" panose="020B0604020202020204" pitchFamily="34" charset="0"/>
        </a:defRPr>
      </a:lvl5pPr>
      <a:lvl6pPr marL="457200" algn="l" defTabSz="685800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Arial" panose="020B0604020202020204" pitchFamily="34" charset="0"/>
        </a:defRPr>
      </a:lvl6pPr>
      <a:lvl7pPr marL="914400" algn="l" defTabSz="685800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Arial" panose="020B0604020202020204" pitchFamily="34" charset="0"/>
        </a:defRPr>
      </a:lvl7pPr>
      <a:lvl8pPr marL="1371600" algn="l" defTabSz="685800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Arial" panose="020B0604020202020204" pitchFamily="34" charset="0"/>
        </a:defRPr>
      </a:lvl8pPr>
      <a:lvl9pPr marL="1828800" algn="l" defTabSz="685800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Arial" panose="020B0604020202020204" pitchFamily="34" charset="0"/>
        </a:defRPr>
      </a:lvl9pPr>
    </p:titleStyle>
    <p:bodyStyle>
      <a:lvl1pPr marL="171450" indent="-171450" algn="l" defTabSz="685800" rtl="0" eaLnBrk="1" fontAlgn="base" hangingPunct="1">
        <a:lnSpc>
          <a:spcPct val="90000"/>
        </a:lnSpc>
        <a:spcBef>
          <a:spcPts val="750"/>
        </a:spcBef>
        <a:spcAft>
          <a:spcPct val="0"/>
        </a:spcAft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fontAlgn="base" hangingPunct="1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fontAlgn="base" hangingPunct="1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fontAlgn="base" hangingPunct="1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fontAlgn="base" hangingPunct="1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Title 1">
            <a:extLst>
              <a:ext uri="{FF2B5EF4-FFF2-40B4-BE49-F238E27FC236}">
                <a16:creationId xmlns:a16="http://schemas.microsoft.com/office/drawing/2014/main" id="{6FDC0E7F-01B0-D04A-8528-61FBD45A15B4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143000" y="841375"/>
            <a:ext cx="6858000" cy="1790700"/>
          </a:xfrm>
        </p:spPr>
        <p:txBody>
          <a:bodyPr/>
          <a:lstStyle/>
          <a:p>
            <a:endParaRPr lang="en-US" altLang="en-US"/>
          </a:p>
        </p:txBody>
      </p:sp>
      <p:sp>
        <p:nvSpPr>
          <p:cNvPr id="13314" name="Subtitle 2">
            <a:extLst>
              <a:ext uri="{FF2B5EF4-FFF2-40B4-BE49-F238E27FC236}">
                <a16:creationId xmlns:a16="http://schemas.microsoft.com/office/drawing/2014/main" id="{D8FF7004-06DD-A044-AFED-4D479CFB9636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 bwMode="auto">
          <a:xfrm>
            <a:off x="1143000" y="2701925"/>
            <a:ext cx="6858000" cy="1241425"/>
          </a:xfrm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29538728-7B5B-6E46-8285-D6E04443A791}" vid="{E25F806A-864B-524C-8D71-4770A539A70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30</TotalTime>
  <Words>0</Words>
  <Application>Microsoft Macintosh PowerPoint</Application>
  <PresentationFormat>On-screen Show (16:9)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3" baseType="lpstr"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Jean - Claude Michel</dc:creator>
  <cp:lastModifiedBy>Jean - Claude Michel</cp:lastModifiedBy>
  <cp:revision>3</cp:revision>
  <dcterms:created xsi:type="dcterms:W3CDTF">2023-06-20T17:52:14Z</dcterms:created>
  <dcterms:modified xsi:type="dcterms:W3CDTF">2026-05-28T18:47:40Z</dcterms:modified>
</cp:coreProperties>
</file>